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Default Extension="sldx" ContentType="application/vnd.openxmlformats-officedocument.presentationml.slide"/>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8"/>
  </p:notesMasterIdLst>
  <p:handoutMasterIdLst>
    <p:handoutMasterId r:id="rId19"/>
  </p:handoutMasterIdLst>
  <p:sldIdLst>
    <p:sldId id="256" r:id="rId2"/>
    <p:sldId id="462" r:id="rId3"/>
    <p:sldId id="486" r:id="rId4"/>
    <p:sldId id="411" r:id="rId5"/>
    <p:sldId id="481" r:id="rId6"/>
    <p:sldId id="482" r:id="rId7"/>
    <p:sldId id="483" r:id="rId8"/>
    <p:sldId id="484" r:id="rId9"/>
    <p:sldId id="485" r:id="rId10"/>
    <p:sldId id="463" r:id="rId11"/>
    <p:sldId id="465" r:id="rId12"/>
    <p:sldId id="466" r:id="rId13"/>
    <p:sldId id="467" r:id="rId14"/>
    <p:sldId id="477" r:id="rId15"/>
    <p:sldId id="468" r:id="rId16"/>
    <p:sldId id="460" r:id="rId17"/>
  </p:sldIdLst>
  <p:sldSz cx="12192000" cy="6858000"/>
  <p:notesSz cx="7099300" cy="102346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69"/>
    <p:restoredTop sz="94626"/>
  </p:normalViewPr>
  <p:slideViewPr>
    <p:cSldViewPr snapToGrid="0" snapToObjects="1">
      <p:cViewPr varScale="1">
        <p:scale>
          <a:sx n="93" d="100"/>
          <a:sy n="93" d="100"/>
        </p:scale>
        <p:origin x="413"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0CA736A1-2D2E-481A-95F5-F598A4266BC5}"/>
              </a:ext>
            </a:extLst>
          </p:cNvPr>
          <p:cNvSpPr>
            <a:spLocks noGrp="1"/>
          </p:cNvSpPr>
          <p:nvPr>
            <p:ph type="hdr" sz="quarter"/>
          </p:nvPr>
        </p:nvSpPr>
        <p:spPr>
          <a:xfrm>
            <a:off x="1" y="0"/>
            <a:ext cx="3076363" cy="513508"/>
          </a:xfrm>
          <a:prstGeom prst="rect">
            <a:avLst/>
          </a:prstGeom>
        </p:spPr>
        <p:txBody>
          <a:bodyPr vert="horz" lIns="95811" tIns="47906" rIns="95811" bIns="47906" rtlCol="0"/>
          <a:lstStyle>
            <a:lvl1pPr algn="l">
              <a:defRPr sz="1200"/>
            </a:lvl1pPr>
          </a:lstStyle>
          <a:p>
            <a:endParaRPr lang="de-DE"/>
          </a:p>
        </p:txBody>
      </p:sp>
      <p:sp>
        <p:nvSpPr>
          <p:cNvPr id="3" name="Datumsplatzhalter 2">
            <a:extLst>
              <a:ext uri="{FF2B5EF4-FFF2-40B4-BE49-F238E27FC236}">
                <a16:creationId xmlns:a16="http://schemas.microsoft.com/office/drawing/2014/main" id="{FFD570C8-53A0-465E-848A-3751AE852C9F}"/>
              </a:ext>
            </a:extLst>
          </p:cNvPr>
          <p:cNvSpPr>
            <a:spLocks noGrp="1"/>
          </p:cNvSpPr>
          <p:nvPr>
            <p:ph type="dt" sz="quarter" idx="1"/>
          </p:nvPr>
        </p:nvSpPr>
        <p:spPr>
          <a:xfrm>
            <a:off x="4021295" y="0"/>
            <a:ext cx="3076363" cy="513508"/>
          </a:xfrm>
          <a:prstGeom prst="rect">
            <a:avLst/>
          </a:prstGeom>
        </p:spPr>
        <p:txBody>
          <a:bodyPr vert="horz" lIns="95811" tIns="47906" rIns="95811" bIns="47906" rtlCol="0"/>
          <a:lstStyle>
            <a:lvl1pPr algn="r">
              <a:defRPr sz="1200"/>
            </a:lvl1pPr>
          </a:lstStyle>
          <a:p>
            <a:fld id="{47C46838-3560-4FCB-BF37-04C918847FC3}" type="datetimeFigureOut">
              <a:rPr lang="de-DE" smtClean="0"/>
              <a:t>29.02.2024</a:t>
            </a:fld>
            <a:endParaRPr lang="de-DE"/>
          </a:p>
        </p:txBody>
      </p:sp>
      <p:sp>
        <p:nvSpPr>
          <p:cNvPr id="4" name="Fußzeilenplatzhalter 3">
            <a:extLst>
              <a:ext uri="{FF2B5EF4-FFF2-40B4-BE49-F238E27FC236}">
                <a16:creationId xmlns:a16="http://schemas.microsoft.com/office/drawing/2014/main" id="{1ED0D4D3-4827-49CD-AA00-589377A76D07}"/>
              </a:ext>
            </a:extLst>
          </p:cNvPr>
          <p:cNvSpPr>
            <a:spLocks noGrp="1"/>
          </p:cNvSpPr>
          <p:nvPr>
            <p:ph type="ftr" sz="quarter" idx="2"/>
          </p:nvPr>
        </p:nvSpPr>
        <p:spPr>
          <a:xfrm>
            <a:off x="1" y="9721109"/>
            <a:ext cx="3076363" cy="513507"/>
          </a:xfrm>
          <a:prstGeom prst="rect">
            <a:avLst/>
          </a:prstGeom>
        </p:spPr>
        <p:txBody>
          <a:bodyPr vert="horz" lIns="95811" tIns="47906" rIns="95811" bIns="47906" rtlCol="0" anchor="b"/>
          <a:lstStyle>
            <a:lvl1pPr algn="l">
              <a:defRPr sz="1200"/>
            </a:lvl1pPr>
          </a:lstStyle>
          <a:p>
            <a:endParaRPr lang="de-DE"/>
          </a:p>
        </p:txBody>
      </p:sp>
      <p:sp>
        <p:nvSpPr>
          <p:cNvPr id="5" name="Foliennummernplatzhalter 4">
            <a:extLst>
              <a:ext uri="{FF2B5EF4-FFF2-40B4-BE49-F238E27FC236}">
                <a16:creationId xmlns:a16="http://schemas.microsoft.com/office/drawing/2014/main" id="{2535E0FE-62C8-48E2-A34B-EFE319053B27}"/>
              </a:ext>
            </a:extLst>
          </p:cNvPr>
          <p:cNvSpPr>
            <a:spLocks noGrp="1"/>
          </p:cNvSpPr>
          <p:nvPr>
            <p:ph type="sldNum" sz="quarter" idx="3"/>
          </p:nvPr>
        </p:nvSpPr>
        <p:spPr>
          <a:xfrm>
            <a:off x="4021295" y="9721109"/>
            <a:ext cx="3076363" cy="513507"/>
          </a:xfrm>
          <a:prstGeom prst="rect">
            <a:avLst/>
          </a:prstGeom>
        </p:spPr>
        <p:txBody>
          <a:bodyPr vert="horz" lIns="95811" tIns="47906" rIns="95811" bIns="47906" rtlCol="0" anchor="b"/>
          <a:lstStyle>
            <a:lvl1pPr algn="r">
              <a:defRPr sz="1200"/>
            </a:lvl1pPr>
          </a:lstStyle>
          <a:p>
            <a:fld id="{697EAA73-2422-473F-88B4-E51E0A0723E8}" type="slidenum">
              <a:rPr lang="de-DE" smtClean="0"/>
              <a:t>‹Nr.›</a:t>
            </a:fld>
            <a:endParaRPr lang="de-DE"/>
          </a:p>
        </p:txBody>
      </p:sp>
    </p:spTree>
    <p:extLst>
      <p:ext uri="{BB962C8B-B14F-4D97-AF65-F5344CB8AC3E}">
        <p14:creationId xmlns:p14="http://schemas.microsoft.com/office/powerpoint/2010/main" val="30455373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3076363" cy="513508"/>
          </a:xfrm>
          <a:prstGeom prst="rect">
            <a:avLst/>
          </a:prstGeom>
        </p:spPr>
        <p:txBody>
          <a:bodyPr vert="horz" lIns="95811" tIns="47906" rIns="95811" bIns="47906" rtlCol="0"/>
          <a:lstStyle>
            <a:lvl1pPr algn="l">
              <a:defRPr sz="1200"/>
            </a:lvl1pPr>
          </a:lstStyle>
          <a:p>
            <a:endParaRPr lang="de-DE"/>
          </a:p>
        </p:txBody>
      </p:sp>
      <p:sp>
        <p:nvSpPr>
          <p:cNvPr id="3" name="Datumsplatzhalter 2"/>
          <p:cNvSpPr>
            <a:spLocks noGrp="1"/>
          </p:cNvSpPr>
          <p:nvPr>
            <p:ph type="dt" idx="1"/>
          </p:nvPr>
        </p:nvSpPr>
        <p:spPr>
          <a:xfrm>
            <a:off x="4021295" y="0"/>
            <a:ext cx="3076363" cy="513508"/>
          </a:xfrm>
          <a:prstGeom prst="rect">
            <a:avLst/>
          </a:prstGeom>
        </p:spPr>
        <p:txBody>
          <a:bodyPr vert="horz" lIns="95811" tIns="47906" rIns="95811" bIns="47906" rtlCol="0"/>
          <a:lstStyle>
            <a:lvl1pPr algn="r">
              <a:defRPr sz="1200"/>
            </a:lvl1pPr>
          </a:lstStyle>
          <a:p>
            <a:fld id="{31A89429-73D1-43BA-AE96-5F01DA0B6D48}" type="datetimeFigureOut">
              <a:rPr lang="de-DE" smtClean="0"/>
              <a:t>29.02.2024</a:t>
            </a:fld>
            <a:endParaRPr lang="de-DE"/>
          </a:p>
        </p:txBody>
      </p:sp>
      <p:sp>
        <p:nvSpPr>
          <p:cNvPr id="4" name="Folienbildplatzhalter 3"/>
          <p:cNvSpPr>
            <a:spLocks noGrp="1" noRot="1" noChangeAspect="1"/>
          </p:cNvSpPr>
          <p:nvPr>
            <p:ph type="sldImg" idx="2"/>
          </p:nvPr>
        </p:nvSpPr>
        <p:spPr>
          <a:xfrm>
            <a:off x="479425" y="1277938"/>
            <a:ext cx="6140450" cy="3454400"/>
          </a:xfrm>
          <a:prstGeom prst="rect">
            <a:avLst/>
          </a:prstGeom>
          <a:noFill/>
          <a:ln w="12700">
            <a:solidFill>
              <a:prstClr val="black"/>
            </a:solidFill>
          </a:ln>
        </p:spPr>
        <p:txBody>
          <a:bodyPr vert="horz" lIns="95811" tIns="47906" rIns="95811" bIns="47906" rtlCol="0" anchor="ctr"/>
          <a:lstStyle/>
          <a:p>
            <a:endParaRPr lang="de-DE"/>
          </a:p>
        </p:txBody>
      </p:sp>
      <p:sp>
        <p:nvSpPr>
          <p:cNvPr id="5" name="Notizenplatzhalter 4"/>
          <p:cNvSpPr>
            <a:spLocks noGrp="1"/>
          </p:cNvSpPr>
          <p:nvPr>
            <p:ph type="body" sz="quarter" idx="3"/>
          </p:nvPr>
        </p:nvSpPr>
        <p:spPr>
          <a:xfrm>
            <a:off x="709931" y="4925410"/>
            <a:ext cx="5679440" cy="4029879"/>
          </a:xfrm>
          <a:prstGeom prst="rect">
            <a:avLst/>
          </a:prstGeom>
        </p:spPr>
        <p:txBody>
          <a:bodyPr vert="horz" lIns="95811" tIns="47906" rIns="95811" bIns="47906"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1" y="9721109"/>
            <a:ext cx="3076363" cy="513507"/>
          </a:xfrm>
          <a:prstGeom prst="rect">
            <a:avLst/>
          </a:prstGeom>
        </p:spPr>
        <p:txBody>
          <a:bodyPr vert="horz" lIns="95811" tIns="47906" rIns="95811" bIns="47906" rtlCol="0" anchor="b"/>
          <a:lstStyle>
            <a:lvl1pPr algn="l">
              <a:defRPr sz="1200"/>
            </a:lvl1pPr>
          </a:lstStyle>
          <a:p>
            <a:endParaRPr lang="de-DE"/>
          </a:p>
        </p:txBody>
      </p:sp>
      <p:sp>
        <p:nvSpPr>
          <p:cNvPr id="7" name="Foliennummernplatzhalter 6"/>
          <p:cNvSpPr>
            <a:spLocks noGrp="1"/>
          </p:cNvSpPr>
          <p:nvPr>
            <p:ph type="sldNum" sz="quarter" idx="5"/>
          </p:nvPr>
        </p:nvSpPr>
        <p:spPr>
          <a:xfrm>
            <a:off x="4021295" y="9721109"/>
            <a:ext cx="3076363" cy="513507"/>
          </a:xfrm>
          <a:prstGeom prst="rect">
            <a:avLst/>
          </a:prstGeom>
        </p:spPr>
        <p:txBody>
          <a:bodyPr vert="horz" lIns="95811" tIns="47906" rIns="95811" bIns="47906" rtlCol="0" anchor="b"/>
          <a:lstStyle>
            <a:lvl1pPr algn="r">
              <a:defRPr sz="1200"/>
            </a:lvl1pPr>
          </a:lstStyle>
          <a:p>
            <a:fld id="{416CA68F-BD5F-4FA7-A9F3-121EF374E7C9}" type="slidenum">
              <a:rPr lang="de-DE" smtClean="0"/>
              <a:t>‹Nr.›</a:t>
            </a:fld>
            <a:endParaRPr lang="de-DE"/>
          </a:p>
        </p:txBody>
      </p:sp>
    </p:spTree>
    <p:extLst>
      <p:ext uri="{BB962C8B-B14F-4D97-AF65-F5344CB8AC3E}">
        <p14:creationId xmlns:p14="http://schemas.microsoft.com/office/powerpoint/2010/main" val="1443186182"/>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2981CD-F76B-8E49-817C-0E20240E0063}"/>
              </a:ext>
            </a:extLst>
          </p:cNvPr>
          <p:cNvSpPr>
            <a:spLocks noGrp="1"/>
          </p:cNvSpPr>
          <p:nvPr>
            <p:ph type="ctrTitle"/>
          </p:nvPr>
        </p:nvSpPr>
        <p:spPr>
          <a:xfrm>
            <a:off x="1769165" y="1122363"/>
            <a:ext cx="867686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015A112F-52C9-3E43-A9BE-86C0E78F4800}"/>
              </a:ext>
            </a:extLst>
          </p:cNvPr>
          <p:cNvSpPr>
            <a:spLocks noGrp="1"/>
          </p:cNvSpPr>
          <p:nvPr>
            <p:ph type="subTitle" idx="1"/>
          </p:nvPr>
        </p:nvSpPr>
        <p:spPr>
          <a:xfrm>
            <a:off x="1769165" y="3602038"/>
            <a:ext cx="867686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p>
        </p:txBody>
      </p:sp>
      <p:sp>
        <p:nvSpPr>
          <p:cNvPr id="4" name="Datumsplatzhalter 3">
            <a:extLst>
              <a:ext uri="{FF2B5EF4-FFF2-40B4-BE49-F238E27FC236}">
                <a16:creationId xmlns:a16="http://schemas.microsoft.com/office/drawing/2014/main" id="{A2B0F3AF-C0A3-654B-904F-EC3B545C5BF4}"/>
              </a:ext>
            </a:extLst>
          </p:cNvPr>
          <p:cNvSpPr>
            <a:spLocks noGrp="1"/>
          </p:cNvSpPr>
          <p:nvPr>
            <p:ph type="dt" sz="half" idx="10"/>
          </p:nvPr>
        </p:nvSpPr>
        <p:spPr/>
        <p:txBody>
          <a:bodyPr/>
          <a:lstStyle/>
          <a:p>
            <a:fld id="{C9CD5F94-F805-4617-AFD8-051BA31394DB}" type="datetime1">
              <a:rPr lang="de-DE" smtClean="0"/>
              <a:t>29.02.2024</a:t>
            </a:fld>
            <a:endParaRPr lang="de-DE"/>
          </a:p>
        </p:txBody>
      </p:sp>
      <p:sp>
        <p:nvSpPr>
          <p:cNvPr id="5" name="Fußzeilenplatzhalter 4">
            <a:extLst>
              <a:ext uri="{FF2B5EF4-FFF2-40B4-BE49-F238E27FC236}">
                <a16:creationId xmlns:a16="http://schemas.microsoft.com/office/drawing/2014/main" id="{F3A35F18-4286-D744-89D8-E989518DFE49}"/>
              </a:ext>
            </a:extLst>
          </p:cNvPr>
          <p:cNvSpPr>
            <a:spLocks noGrp="1"/>
          </p:cNvSpPr>
          <p:nvPr>
            <p:ph type="ftr" sz="quarter" idx="11"/>
          </p:nvPr>
        </p:nvSpPr>
        <p:spPr/>
        <p:txBody>
          <a:bodyPr/>
          <a:lstStyle/>
          <a:p>
            <a:r>
              <a:rPr lang="de-DE"/>
              <a:t>Fondsanlagen - Landeskirche</a:t>
            </a:r>
            <a:endParaRPr lang="de-DE" dirty="0"/>
          </a:p>
        </p:txBody>
      </p:sp>
      <p:sp>
        <p:nvSpPr>
          <p:cNvPr id="6" name="Foliennummernplatzhalter 5">
            <a:extLst>
              <a:ext uri="{FF2B5EF4-FFF2-40B4-BE49-F238E27FC236}">
                <a16:creationId xmlns:a16="http://schemas.microsoft.com/office/drawing/2014/main" id="{0288C915-BD59-0C42-A964-9031EEC63022}"/>
              </a:ext>
            </a:extLst>
          </p:cNvPr>
          <p:cNvSpPr>
            <a:spLocks noGrp="1"/>
          </p:cNvSpPr>
          <p:nvPr>
            <p:ph type="sldNum" sz="quarter" idx="12"/>
          </p:nvPr>
        </p:nvSpPr>
        <p:spPr/>
        <p:txBody>
          <a:bodyPr/>
          <a:lstStyle/>
          <a:p>
            <a:fld id="{6939137C-3A09-5544-AA09-4BEAA860129B}" type="slidenum">
              <a:rPr lang="de-DE" smtClean="0"/>
              <a:t>‹Nr.›</a:t>
            </a:fld>
            <a:endParaRPr lang="de-DE"/>
          </a:p>
        </p:txBody>
      </p:sp>
    </p:spTree>
    <p:extLst>
      <p:ext uri="{BB962C8B-B14F-4D97-AF65-F5344CB8AC3E}">
        <p14:creationId xmlns:p14="http://schemas.microsoft.com/office/powerpoint/2010/main" val="1408697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5B8C3E-CF73-234F-BA57-585B6FA7A5FE}"/>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6448DFD3-0B29-254C-8164-DFD30F454F14}"/>
              </a:ext>
            </a:extLst>
          </p:cNvPr>
          <p:cNvSpPr>
            <a:spLocks noGrp="1"/>
          </p:cNvSpPr>
          <p:nvPr>
            <p:ph idx="1"/>
          </p:nvPr>
        </p:nvSpPr>
        <p:spPr/>
        <p:txBody>
          <a:bodyPr/>
          <a:lstStyle/>
          <a:p>
            <a:r>
              <a:rPr lang="de-DE"/>
              <a:t>Mastertextformat bearbeiten
Zweite Ebene
Dritte Ebene
Vierte Ebene
Fünfte Ebene</a:t>
            </a:r>
          </a:p>
        </p:txBody>
      </p:sp>
      <p:sp>
        <p:nvSpPr>
          <p:cNvPr id="4" name="Datumsplatzhalter 3">
            <a:extLst>
              <a:ext uri="{FF2B5EF4-FFF2-40B4-BE49-F238E27FC236}">
                <a16:creationId xmlns:a16="http://schemas.microsoft.com/office/drawing/2014/main" id="{C03D515A-52D4-874A-B61B-68FC7600798B}"/>
              </a:ext>
            </a:extLst>
          </p:cNvPr>
          <p:cNvSpPr>
            <a:spLocks noGrp="1"/>
          </p:cNvSpPr>
          <p:nvPr>
            <p:ph type="dt" sz="half" idx="10"/>
          </p:nvPr>
        </p:nvSpPr>
        <p:spPr/>
        <p:txBody>
          <a:bodyPr/>
          <a:lstStyle/>
          <a:p>
            <a:fld id="{7AA8F675-0F58-405F-9563-4293DF3641BA}" type="datetime1">
              <a:rPr lang="de-DE" smtClean="0"/>
              <a:t>29.02.2024</a:t>
            </a:fld>
            <a:endParaRPr lang="de-DE"/>
          </a:p>
        </p:txBody>
      </p:sp>
      <p:sp>
        <p:nvSpPr>
          <p:cNvPr id="5" name="Fußzeilenplatzhalter 4">
            <a:extLst>
              <a:ext uri="{FF2B5EF4-FFF2-40B4-BE49-F238E27FC236}">
                <a16:creationId xmlns:a16="http://schemas.microsoft.com/office/drawing/2014/main" id="{97ACDEB7-6468-7F41-A374-05E51CD7C8BC}"/>
              </a:ext>
            </a:extLst>
          </p:cNvPr>
          <p:cNvSpPr>
            <a:spLocks noGrp="1"/>
          </p:cNvSpPr>
          <p:nvPr>
            <p:ph type="ftr" sz="quarter" idx="11"/>
          </p:nvPr>
        </p:nvSpPr>
        <p:spPr/>
        <p:txBody>
          <a:bodyPr/>
          <a:lstStyle/>
          <a:p>
            <a:r>
              <a:rPr lang="de-DE"/>
              <a:t>Fondsanlagen - Landeskirche</a:t>
            </a:r>
          </a:p>
        </p:txBody>
      </p:sp>
      <p:sp>
        <p:nvSpPr>
          <p:cNvPr id="6" name="Foliennummernplatzhalter 5">
            <a:extLst>
              <a:ext uri="{FF2B5EF4-FFF2-40B4-BE49-F238E27FC236}">
                <a16:creationId xmlns:a16="http://schemas.microsoft.com/office/drawing/2014/main" id="{39ED4241-751A-C041-894E-BA837B5F6770}"/>
              </a:ext>
            </a:extLst>
          </p:cNvPr>
          <p:cNvSpPr>
            <a:spLocks noGrp="1"/>
          </p:cNvSpPr>
          <p:nvPr>
            <p:ph type="sldNum" sz="quarter" idx="12"/>
          </p:nvPr>
        </p:nvSpPr>
        <p:spPr/>
        <p:txBody>
          <a:bodyPr/>
          <a:lstStyle/>
          <a:p>
            <a:fld id="{6939137C-3A09-5544-AA09-4BEAA860129B}" type="slidenum">
              <a:rPr lang="de-DE" smtClean="0"/>
              <a:t>‹Nr.›</a:t>
            </a:fld>
            <a:endParaRPr lang="de-DE"/>
          </a:p>
        </p:txBody>
      </p:sp>
    </p:spTree>
    <p:extLst>
      <p:ext uri="{BB962C8B-B14F-4D97-AF65-F5344CB8AC3E}">
        <p14:creationId xmlns:p14="http://schemas.microsoft.com/office/powerpoint/2010/main" val="3590690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1C85AB-EC09-0945-88D8-E418A4E24522}"/>
              </a:ext>
            </a:extLst>
          </p:cNvPr>
          <p:cNvSpPr>
            <a:spLocks noGrp="1"/>
          </p:cNvSpPr>
          <p:nvPr>
            <p:ph type="title"/>
          </p:nvPr>
        </p:nvSpPr>
        <p:spPr>
          <a:xfrm>
            <a:off x="831850" y="1709738"/>
            <a:ext cx="9614175" cy="953949"/>
          </a:xfrm>
        </p:spPr>
        <p:txBody>
          <a:bodyPr anchor="b"/>
          <a:lstStyle>
            <a:lvl1pPr>
              <a:defRPr sz="6000"/>
            </a:lvl1pPr>
          </a:lstStyle>
          <a:p>
            <a:r>
              <a:rPr lang="de-DE" dirty="0"/>
              <a:t>Mastertitelformat bearbeiten</a:t>
            </a:r>
          </a:p>
        </p:txBody>
      </p:sp>
      <p:sp>
        <p:nvSpPr>
          <p:cNvPr id="3" name="Textplatzhalter 2">
            <a:extLst>
              <a:ext uri="{FF2B5EF4-FFF2-40B4-BE49-F238E27FC236}">
                <a16:creationId xmlns:a16="http://schemas.microsoft.com/office/drawing/2014/main" id="{75A583AA-FA56-A84C-9067-273046748566}"/>
              </a:ext>
            </a:extLst>
          </p:cNvPr>
          <p:cNvSpPr>
            <a:spLocks noGrp="1"/>
          </p:cNvSpPr>
          <p:nvPr>
            <p:ph type="body" idx="1"/>
          </p:nvPr>
        </p:nvSpPr>
        <p:spPr>
          <a:xfrm>
            <a:off x="831850" y="3009831"/>
            <a:ext cx="10515600" cy="229766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de-DE" dirty="0"/>
              <a:t>Mastertextformat bearbeiten
Zweite Ebene
Dritte Ebene
Vierte Ebene
Fünfte Ebene</a:t>
            </a:r>
          </a:p>
        </p:txBody>
      </p:sp>
      <p:sp>
        <p:nvSpPr>
          <p:cNvPr id="4" name="Datumsplatzhalter 3">
            <a:extLst>
              <a:ext uri="{FF2B5EF4-FFF2-40B4-BE49-F238E27FC236}">
                <a16:creationId xmlns:a16="http://schemas.microsoft.com/office/drawing/2014/main" id="{FF470E9E-23B1-524A-B79A-234FCF91C3F1}"/>
              </a:ext>
            </a:extLst>
          </p:cNvPr>
          <p:cNvSpPr>
            <a:spLocks noGrp="1"/>
          </p:cNvSpPr>
          <p:nvPr>
            <p:ph type="dt" sz="half" idx="10"/>
          </p:nvPr>
        </p:nvSpPr>
        <p:spPr/>
        <p:txBody>
          <a:bodyPr/>
          <a:lstStyle/>
          <a:p>
            <a:fld id="{9EAF437B-653F-4231-921C-440492C24681}" type="datetime1">
              <a:rPr lang="de-DE" smtClean="0"/>
              <a:t>29.02.2024</a:t>
            </a:fld>
            <a:endParaRPr lang="de-DE"/>
          </a:p>
        </p:txBody>
      </p:sp>
      <p:sp>
        <p:nvSpPr>
          <p:cNvPr id="5" name="Fußzeilenplatzhalter 4">
            <a:extLst>
              <a:ext uri="{FF2B5EF4-FFF2-40B4-BE49-F238E27FC236}">
                <a16:creationId xmlns:a16="http://schemas.microsoft.com/office/drawing/2014/main" id="{1604C4AF-31AB-1944-877F-DFF276A11FDA}"/>
              </a:ext>
            </a:extLst>
          </p:cNvPr>
          <p:cNvSpPr>
            <a:spLocks noGrp="1"/>
          </p:cNvSpPr>
          <p:nvPr>
            <p:ph type="ftr" sz="quarter" idx="11"/>
          </p:nvPr>
        </p:nvSpPr>
        <p:spPr/>
        <p:txBody>
          <a:bodyPr/>
          <a:lstStyle/>
          <a:p>
            <a:r>
              <a:rPr lang="de-DE"/>
              <a:t>Fondsanlagen - Landeskirche</a:t>
            </a:r>
          </a:p>
        </p:txBody>
      </p:sp>
      <p:sp>
        <p:nvSpPr>
          <p:cNvPr id="6" name="Foliennummernplatzhalter 5">
            <a:extLst>
              <a:ext uri="{FF2B5EF4-FFF2-40B4-BE49-F238E27FC236}">
                <a16:creationId xmlns:a16="http://schemas.microsoft.com/office/drawing/2014/main" id="{D3A36F76-F109-3346-B071-05CD5DCD4747}"/>
              </a:ext>
            </a:extLst>
          </p:cNvPr>
          <p:cNvSpPr>
            <a:spLocks noGrp="1"/>
          </p:cNvSpPr>
          <p:nvPr>
            <p:ph type="sldNum" sz="quarter" idx="12"/>
          </p:nvPr>
        </p:nvSpPr>
        <p:spPr/>
        <p:txBody>
          <a:bodyPr/>
          <a:lstStyle/>
          <a:p>
            <a:fld id="{6939137C-3A09-5544-AA09-4BEAA860129B}" type="slidenum">
              <a:rPr lang="de-DE" smtClean="0"/>
              <a:t>‹Nr.›</a:t>
            </a:fld>
            <a:endParaRPr lang="de-DE"/>
          </a:p>
        </p:txBody>
      </p:sp>
    </p:spTree>
    <p:extLst>
      <p:ext uri="{BB962C8B-B14F-4D97-AF65-F5344CB8AC3E}">
        <p14:creationId xmlns:p14="http://schemas.microsoft.com/office/powerpoint/2010/main" val="3467924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0162B9-64E0-4141-AD1C-3202E0885016}"/>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FA034765-63B3-1046-832B-431CDAC1E60E}"/>
              </a:ext>
            </a:extLst>
          </p:cNvPr>
          <p:cNvSpPr>
            <a:spLocks noGrp="1"/>
          </p:cNvSpPr>
          <p:nvPr>
            <p:ph sz="half" idx="1"/>
          </p:nvPr>
        </p:nvSpPr>
        <p:spPr>
          <a:xfrm>
            <a:off x="838201" y="1825625"/>
            <a:ext cx="4697896" cy="4351338"/>
          </a:xfrm>
        </p:spPr>
        <p:txBody>
          <a:bodyPr/>
          <a:lstStyle/>
          <a:p>
            <a:r>
              <a:rPr lang="de-DE" dirty="0"/>
              <a:t>Mastertextformat bearbeiten
Zweite Ebene
Dritte Ebene
Vierte Ebene
Fünfte Ebene</a:t>
            </a:r>
          </a:p>
        </p:txBody>
      </p:sp>
      <p:sp>
        <p:nvSpPr>
          <p:cNvPr id="4" name="Inhaltsplatzhalter 3">
            <a:extLst>
              <a:ext uri="{FF2B5EF4-FFF2-40B4-BE49-F238E27FC236}">
                <a16:creationId xmlns:a16="http://schemas.microsoft.com/office/drawing/2014/main" id="{FB6A0A31-064E-234A-BB19-9B0B32409192}"/>
              </a:ext>
            </a:extLst>
          </p:cNvPr>
          <p:cNvSpPr>
            <a:spLocks noGrp="1"/>
          </p:cNvSpPr>
          <p:nvPr>
            <p:ph sz="half" idx="2"/>
          </p:nvPr>
        </p:nvSpPr>
        <p:spPr>
          <a:xfrm>
            <a:off x="5748130" y="1825625"/>
            <a:ext cx="4697896" cy="4351338"/>
          </a:xfrm>
        </p:spPr>
        <p:txBody>
          <a:bodyPr/>
          <a:lstStyle/>
          <a:p>
            <a:r>
              <a:rPr lang="de-DE" dirty="0"/>
              <a:t>Mastertextformat bearbeiten
Zweite Ebene
Dritte Ebene
Vierte Ebene
Fünfte Ebene</a:t>
            </a:r>
          </a:p>
        </p:txBody>
      </p:sp>
      <p:sp>
        <p:nvSpPr>
          <p:cNvPr id="5" name="Datumsplatzhalter 4">
            <a:extLst>
              <a:ext uri="{FF2B5EF4-FFF2-40B4-BE49-F238E27FC236}">
                <a16:creationId xmlns:a16="http://schemas.microsoft.com/office/drawing/2014/main" id="{03351D5C-05A3-7D40-9556-0AE7FD102535}"/>
              </a:ext>
            </a:extLst>
          </p:cNvPr>
          <p:cNvSpPr>
            <a:spLocks noGrp="1"/>
          </p:cNvSpPr>
          <p:nvPr>
            <p:ph type="dt" sz="half" idx="10"/>
          </p:nvPr>
        </p:nvSpPr>
        <p:spPr/>
        <p:txBody>
          <a:bodyPr/>
          <a:lstStyle/>
          <a:p>
            <a:fld id="{5F466437-4D2A-4255-A08A-48D2E1A3B4F9}" type="datetime1">
              <a:rPr lang="de-DE" smtClean="0"/>
              <a:t>29.02.2024</a:t>
            </a:fld>
            <a:endParaRPr lang="de-DE"/>
          </a:p>
        </p:txBody>
      </p:sp>
      <p:sp>
        <p:nvSpPr>
          <p:cNvPr id="6" name="Fußzeilenplatzhalter 5">
            <a:extLst>
              <a:ext uri="{FF2B5EF4-FFF2-40B4-BE49-F238E27FC236}">
                <a16:creationId xmlns:a16="http://schemas.microsoft.com/office/drawing/2014/main" id="{88E319E9-0997-1148-97F1-D9D25E4AB49F}"/>
              </a:ext>
            </a:extLst>
          </p:cNvPr>
          <p:cNvSpPr>
            <a:spLocks noGrp="1"/>
          </p:cNvSpPr>
          <p:nvPr>
            <p:ph type="ftr" sz="quarter" idx="11"/>
          </p:nvPr>
        </p:nvSpPr>
        <p:spPr/>
        <p:txBody>
          <a:bodyPr/>
          <a:lstStyle/>
          <a:p>
            <a:r>
              <a:rPr lang="de-DE"/>
              <a:t>Fondsanlagen - Landeskirche</a:t>
            </a:r>
          </a:p>
        </p:txBody>
      </p:sp>
      <p:sp>
        <p:nvSpPr>
          <p:cNvPr id="7" name="Foliennummernplatzhalter 6">
            <a:extLst>
              <a:ext uri="{FF2B5EF4-FFF2-40B4-BE49-F238E27FC236}">
                <a16:creationId xmlns:a16="http://schemas.microsoft.com/office/drawing/2014/main" id="{D8D6413B-1B63-1547-9DAC-0D98A145149D}"/>
              </a:ext>
            </a:extLst>
          </p:cNvPr>
          <p:cNvSpPr>
            <a:spLocks noGrp="1"/>
          </p:cNvSpPr>
          <p:nvPr>
            <p:ph type="sldNum" sz="quarter" idx="12"/>
          </p:nvPr>
        </p:nvSpPr>
        <p:spPr/>
        <p:txBody>
          <a:bodyPr/>
          <a:lstStyle/>
          <a:p>
            <a:fld id="{6939137C-3A09-5544-AA09-4BEAA860129B}" type="slidenum">
              <a:rPr lang="de-DE" smtClean="0"/>
              <a:t>‹Nr.›</a:t>
            </a:fld>
            <a:endParaRPr lang="de-DE"/>
          </a:p>
        </p:txBody>
      </p:sp>
    </p:spTree>
    <p:extLst>
      <p:ext uri="{BB962C8B-B14F-4D97-AF65-F5344CB8AC3E}">
        <p14:creationId xmlns:p14="http://schemas.microsoft.com/office/powerpoint/2010/main" val="3811972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520914-4C06-754F-ADDA-B8B5B854624E}"/>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ECE07F45-D348-2147-AD9F-BFFA4BDEB351}"/>
              </a:ext>
            </a:extLst>
          </p:cNvPr>
          <p:cNvSpPr>
            <a:spLocks noGrp="1"/>
          </p:cNvSpPr>
          <p:nvPr>
            <p:ph type="dt" sz="half" idx="10"/>
          </p:nvPr>
        </p:nvSpPr>
        <p:spPr/>
        <p:txBody>
          <a:bodyPr/>
          <a:lstStyle/>
          <a:p>
            <a:fld id="{E1FA9CAB-EE6E-4530-9DE0-731E0B9963B3}" type="datetime1">
              <a:rPr lang="de-DE" smtClean="0"/>
              <a:t>29.02.2024</a:t>
            </a:fld>
            <a:endParaRPr lang="de-DE"/>
          </a:p>
        </p:txBody>
      </p:sp>
      <p:sp>
        <p:nvSpPr>
          <p:cNvPr id="4" name="Fußzeilenplatzhalter 3">
            <a:extLst>
              <a:ext uri="{FF2B5EF4-FFF2-40B4-BE49-F238E27FC236}">
                <a16:creationId xmlns:a16="http://schemas.microsoft.com/office/drawing/2014/main" id="{78C86764-3D8D-3E4C-A3A2-13C97E48000E}"/>
              </a:ext>
            </a:extLst>
          </p:cNvPr>
          <p:cNvSpPr>
            <a:spLocks noGrp="1"/>
          </p:cNvSpPr>
          <p:nvPr>
            <p:ph type="ftr" sz="quarter" idx="11"/>
          </p:nvPr>
        </p:nvSpPr>
        <p:spPr/>
        <p:txBody>
          <a:bodyPr/>
          <a:lstStyle/>
          <a:p>
            <a:r>
              <a:rPr lang="de-DE"/>
              <a:t>Fondsanlagen - Landeskirche</a:t>
            </a:r>
          </a:p>
        </p:txBody>
      </p:sp>
      <p:sp>
        <p:nvSpPr>
          <p:cNvPr id="5" name="Foliennummernplatzhalter 4">
            <a:extLst>
              <a:ext uri="{FF2B5EF4-FFF2-40B4-BE49-F238E27FC236}">
                <a16:creationId xmlns:a16="http://schemas.microsoft.com/office/drawing/2014/main" id="{E9B4EF79-AD01-3C41-A9C3-ADEAE3AE40C6}"/>
              </a:ext>
            </a:extLst>
          </p:cNvPr>
          <p:cNvSpPr>
            <a:spLocks noGrp="1"/>
          </p:cNvSpPr>
          <p:nvPr>
            <p:ph type="sldNum" sz="quarter" idx="12"/>
          </p:nvPr>
        </p:nvSpPr>
        <p:spPr/>
        <p:txBody>
          <a:bodyPr/>
          <a:lstStyle/>
          <a:p>
            <a:fld id="{6939137C-3A09-5544-AA09-4BEAA860129B}" type="slidenum">
              <a:rPr lang="de-DE" smtClean="0"/>
              <a:t>‹Nr.›</a:t>
            </a:fld>
            <a:endParaRPr lang="de-DE"/>
          </a:p>
        </p:txBody>
      </p:sp>
    </p:spTree>
    <p:extLst>
      <p:ext uri="{BB962C8B-B14F-4D97-AF65-F5344CB8AC3E}">
        <p14:creationId xmlns:p14="http://schemas.microsoft.com/office/powerpoint/2010/main" val="3770181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8AC7B34B-939F-4A4A-B97D-F73116800FFE}"/>
              </a:ext>
            </a:extLst>
          </p:cNvPr>
          <p:cNvSpPr>
            <a:spLocks noGrp="1"/>
          </p:cNvSpPr>
          <p:nvPr>
            <p:ph type="dt" sz="half" idx="10"/>
          </p:nvPr>
        </p:nvSpPr>
        <p:spPr/>
        <p:txBody>
          <a:bodyPr/>
          <a:lstStyle/>
          <a:p>
            <a:fld id="{6FF4922D-7917-417A-8E09-90016956E6E9}" type="datetime1">
              <a:rPr lang="de-DE" smtClean="0"/>
              <a:t>29.02.2024</a:t>
            </a:fld>
            <a:endParaRPr lang="de-DE"/>
          </a:p>
        </p:txBody>
      </p:sp>
      <p:sp>
        <p:nvSpPr>
          <p:cNvPr id="3" name="Fußzeilenplatzhalter 2">
            <a:extLst>
              <a:ext uri="{FF2B5EF4-FFF2-40B4-BE49-F238E27FC236}">
                <a16:creationId xmlns:a16="http://schemas.microsoft.com/office/drawing/2014/main" id="{C1DE4C0F-8BF4-3A45-8197-79A56BDA98E6}"/>
              </a:ext>
            </a:extLst>
          </p:cNvPr>
          <p:cNvSpPr>
            <a:spLocks noGrp="1"/>
          </p:cNvSpPr>
          <p:nvPr>
            <p:ph type="ftr" sz="quarter" idx="11"/>
          </p:nvPr>
        </p:nvSpPr>
        <p:spPr/>
        <p:txBody>
          <a:bodyPr/>
          <a:lstStyle/>
          <a:p>
            <a:r>
              <a:rPr lang="de-DE"/>
              <a:t>Fondsanlagen - Landeskirche</a:t>
            </a:r>
          </a:p>
        </p:txBody>
      </p:sp>
      <p:sp>
        <p:nvSpPr>
          <p:cNvPr id="4" name="Foliennummernplatzhalter 3">
            <a:extLst>
              <a:ext uri="{FF2B5EF4-FFF2-40B4-BE49-F238E27FC236}">
                <a16:creationId xmlns:a16="http://schemas.microsoft.com/office/drawing/2014/main" id="{4D30DA63-BB67-B746-969F-C96A9C97D939}"/>
              </a:ext>
            </a:extLst>
          </p:cNvPr>
          <p:cNvSpPr>
            <a:spLocks noGrp="1"/>
          </p:cNvSpPr>
          <p:nvPr>
            <p:ph type="sldNum" sz="quarter" idx="12"/>
          </p:nvPr>
        </p:nvSpPr>
        <p:spPr/>
        <p:txBody>
          <a:bodyPr/>
          <a:lstStyle/>
          <a:p>
            <a:fld id="{6939137C-3A09-5544-AA09-4BEAA860129B}" type="slidenum">
              <a:rPr lang="de-DE" smtClean="0"/>
              <a:t>‹Nr.›</a:t>
            </a:fld>
            <a:endParaRPr lang="de-DE"/>
          </a:p>
        </p:txBody>
      </p:sp>
    </p:spTree>
    <p:extLst>
      <p:ext uri="{BB962C8B-B14F-4D97-AF65-F5344CB8AC3E}">
        <p14:creationId xmlns:p14="http://schemas.microsoft.com/office/powerpoint/2010/main" val="4195943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CD798E-A8AF-0640-9B7B-453FE0BC1EC6}"/>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8F17E162-F8BB-3444-92F0-390E6614690E}"/>
              </a:ext>
            </a:extLst>
          </p:cNvPr>
          <p:cNvSpPr>
            <a:spLocks noGrp="1"/>
          </p:cNvSpPr>
          <p:nvPr>
            <p:ph idx="1"/>
          </p:nvPr>
        </p:nvSpPr>
        <p:spPr>
          <a:xfrm>
            <a:off x="5049079" y="457201"/>
            <a:ext cx="5396946" cy="54038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de-DE" dirty="0"/>
              <a:t>Mastertextformat bearbeiten
Zweite Ebene
Dritte Ebene
Vierte Ebene
Fünfte Ebene</a:t>
            </a:r>
          </a:p>
        </p:txBody>
      </p:sp>
      <p:sp>
        <p:nvSpPr>
          <p:cNvPr id="4" name="Textplatzhalter 3">
            <a:extLst>
              <a:ext uri="{FF2B5EF4-FFF2-40B4-BE49-F238E27FC236}">
                <a16:creationId xmlns:a16="http://schemas.microsoft.com/office/drawing/2014/main" id="{B1FC3B78-191F-AB47-9492-C3C445D8A8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de-DE"/>
              <a:t>Mastertextformat bearbeiten
Zweite Ebene
Dritte Ebene
Vierte Ebene
Fünfte Ebene</a:t>
            </a:r>
          </a:p>
        </p:txBody>
      </p:sp>
      <p:sp>
        <p:nvSpPr>
          <p:cNvPr id="5" name="Datumsplatzhalter 4">
            <a:extLst>
              <a:ext uri="{FF2B5EF4-FFF2-40B4-BE49-F238E27FC236}">
                <a16:creationId xmlns:a16="http://schemas.microsoft.com/office/drawing/2014/main" id="{0A342805-B3EC-0E48-A34D-DA039E4AD085}"/>
              </a:ext>
            </a:extLst>
          </p:cNvPr>
          <p:cNvSpPr>
            <a:spLocks noGrp="1"/>
          </p:cNvSpPr>
          <p:nvPr>
            <p:ph type="dt" sz="half" idx="10"/>
          </p:nvPr>
        </p:nvSpPr>
        <p:spPr/>
        <p:txBody>
          <a:bodyPr/>
          <a:lstStyle/>
          <a:p>
            <a:fld id="{F2CC257F-6957-491A-873A-9EC3E4825266}" type="datetime1">
              <a:rPr lang="de-DE" smtClean="0"/>
              <a:t>29.02.2024</a:t>
            </a:fld>
            <a:endParaRPr lang="de-DE"/>
          </a:p>
        </p:txBody>
      </p:sp>
      <p:sp>
        <p:nvSpPr>
          <p:cNvPr id="6" name="Fußzeilenplatzhalter 5">
            <a:extLst>
              <a:ext uri="{FF2B5EF4-FFF2-40B4-BE49-F238E27FC236}">
                <a16:creationId xmlns:a16="http://schemas.microsoft.com/office/drawing/2014/main" id="{67513775-4CCE-5C4D-B1B7-BBE95BB076F5}"/>
              </a:ext>
            </a:extLst>
          </p:cNvPr>
          <p:cNvSpPr>
            <a:spLocks noGrp="1"/>
          </p:cNvSpPr>
          <p:nvPr>
            <p:ph type="ftr" sz="quarter" idx="11"/>
          </p:nvPr>
        </p:nvSpPr>
        <p:spPr/>
        <p:txBody>
          <a:bodyPr/>
          <a:lstStyle/>
          <a:p>
            <a:r>
              <a:rPr lang="de-DE"/>
              <a:t>Fondsanlagen - Landeskirche</a:t>
            </a:r>
          </a:p>
        </p:txBody>
      </p:sp>
      <p:sp>
        <p:nvSpPr>
          <p:cNvPr id="7" name="Foliennummernplatzhalter 6">
            <a:extLst>
              <a:ext uri="{FF2B5EF4-FFF2-40B4-BE49-F238E27FC236}">
                <a16:creationId xmlns:a16="http://schemas.microsoft.com/office/drawing/2014/main" id="{067E68B3-F071-B540-A46E-858B8B3B832A}"/>
              </a:ext>
            </a:extLst>
          </p:cNvPr>
          <p:cNvSpPr>
            <a:spLocks noGrp="1"/>
          </p:cNvSpPr>
          <p:nvPr>
            <p:ph type="sldNum" sz="quarter" idx="12"/>
          </p:nvPr>
        </p:nvSpPr>
        <p:spPr/>
        <p:txBody>
          <a:bodyPr/>
          <a:lstStyle/>
          <a:p>
            <a:fld id="{6939137C-3A09-5544-AA09-4BEAA860129B}" type="slidenum">
              <a:rPr lang="de-DE" smtClean="0"/>
              <a:t>‹Nr.›</a:t>
            </a:fld>
            <a:endParaRPr lang="de-DE"/>
          </a:p>
        </p:txBody>
      </p:sp>
    </p:spTree>
    <p:extLst>
      <p:ext uri="{BB962C8B-B14F-4D97-AF65-F5344CB8AC3E}">
        <p14:creationId xmlns:p14="http://schemas.microsoft.com/office/powerpoint/2010/main" val="3953590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D87B96-BD44-5F4F-8010-3B0EDF65C7D4}"/>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18E659BA-398D-BE4B-8B12-54F037DF3BC9}"/>
              </a:ext>
            </a:extLst>
          </p:cNvPr>
          <p:cNvSpPr>
            <a:spLocks noGrp="1"/>
          </p:cNvSpPr>
          <p:nvPr>
            <p:ph type="pic" idx="1"/>
          </p:nvPr>
        </p:nvSpPr>
        <p:spPr>
          <a:xfrm>
            <a:off x="5078896" y="457201"/>
            <a:ext cx="5367129"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a:extLst>
              <a:ext uri="{FF2B5EF4-FFF2-40B4-BE49-F238E27FC236}">
                <a16:creationId xmlns:a16="http://schemas.microsoft.com/office/drawing/2014/main" id="{365E5452-2FA8-6647-B71C-817822F84E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de-DE"/>
              <a:t>Mastertextformat bearbeiten
Zweite Ebene
Dritte Ebene
Vierte Ebene
Fünfte Ebene</a:t>
            </a:r>
          </a:p>
        </p:txBody>
      </p:sp>
      <p:sp>
        <p:nvSpPr>
          <p:cNvPr id="5" name="Datumsplatzhalter 4">
            <a:extLst>
              <a:ext uri="{FF2B5EF4-FFF2-40B4-BE49-F238E27FC236}">
                <a16:creationId xmlns:a16="http://schemas.microsoft.com/office/drawing/2014/main" id="{ED9D48F6-5D17-7E41-9AEB-E1060ABCFC4E}"/>
              </a:ext>
            </a:extLst>
          </p:cNvPr>
          <p:cNvSpPr>
            <a:spLocks noGrp="1"/>
          </p:cNvSpPr>
          <p:nvPr>
            <p:ph type="dt" sz="half" idx="10"/>
          </p:nvPr>
        </p:nvSpPr>
        <p:spPr/>
        <p:txBody>
          <a:bodyPr/>
          <a:lstStyle/>
          <a:p>
            <a:fld id="{C3916B4B-91FA-4447-BF22-88F4FC207E6D}" type="datetime1">
              <a:rPr lang="de-DE" smtClean="0"/>
              <a:t>29.02.2024</a:t>
            </a:fld>
            <a:endParaRPr lang="de-DE"/>
          </a:p>
        </p:txBody>
      </p:sp>
      <p:sp>
        <p:nvSpPr>
          <p:cNvPr id="6" name="Fußzeilenplatzhalter 5">
            <a:extLst>
              <a:ext uri="{FF2B5EF4-FFF2-40B4-BE49-F238E27FC236}">
                <a16:creationId xmlns:a16="http://schemas.microsoft.com/office/drawing/2014/main" id="{F104ACB5-C369-6B48-A663-31F9EED951CF}"/>
              </a:ext>
            </a:extLst>
          </p:cNvPr>
          <p:cNvSpPr>
            <a:spLocks noGrp="1"/>
          </p:cNvSpPr>
          <p:nvPr>
            <p:ph type="ftr" sz="quarter" idx="11"/>
          </p:nvPr>
        </p:nvSpPr>
        <p:spPr/>
        <p:txBody>
          <a:bodyPr/>
          <a:lstStyle/>
          <a:p>
            <a:r>
              <a:rPr lang="de-DE"/>
              <a:t>Fondsanlagen - Landeskirche</a:t>
            </a:r>
          </a:p>
        </p:txBody>
      </p:sp>
      <p:sp>
        <p:nvSpPr>
          <p:cNvPr id="7" name="Foliennummernplatzhalter 6">
            <a:extLst>
              <a:ext uri="{FF2B5EF4-FFF2-40B4-BE49-F238E27FC236}">
                <a16:creationId xmlns:a16="http://schemas.microsoft.com/office/drawing/2014/main" id="{666F573F-D407-D94E-A5BC-849004A86F39}"/>
              </a:ext>
            </a:extLst>
          </p:cNvPr>
          <p:cNvSpPr>
            <a:spLocks noGrp="1"/>
          </p:cNvSpPr>
          <p:nvPr>
            <p:ph type="sldNum" sz="quarter" idx="12"/>
          </p:nvPr>
        </p:nvSpPr>
        <p:spPr/>
        <p:txBody>
          <a:bodyPr/>
          <a:lstStyle/>
          <a:p>
            <a:fld id="{6939137C-3A09-5544-AA09-4BEAA860129B}" type="slidenum">
              <a:rPr lang="de-DE" smtClean="0"/>
              <a:t>‹Nr.›</a:t>
            </a:fld>
            <a:endParaRPr lang="de-DE"/>
          </a:p>
        </p:txBody>
      </p:sp>
    </p:spTree>
    <p:extLst>
      <p:ext uri="{BB962C8B-B14F-4D97-AF65-F5344CB8AC3E}">
        <p14:creationId xmlns:p14="http://schemas.microsoft.com/office/powerpoint/2010/main" val="660607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emf"/><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Grafik 10">
            <a:extLst>
              <a:ext uri="{FF2B5EF4-FFF2-40B4-BE49-F238E27FC236}">
                <a16:creationId xmlns:a16="http://schemas.microsoft.com/office/drawing/2014/main" id="{BE047F20-F641-2F4E-A6C4-30AE8B339807}"/>
              </a:ext>
            </a:extLst>
          </p:cNvPr>
          <p:cNvPicPr>
            <a:picLocks noChangeAspect="1"/>
          </p:cNvPicPr>
          <p:nvPr userDrawn="1"/>
        </p:nvPicPr>
        <p:blipFill rotWithShape="1">
          <a:blip r:embed="rId10"/>
          <a:srcRect l="65871" b="28613"/>
          <a:stretch/>
        </p:blipFill>
        <p:spPr>
          <a:xfrm>
            <a:off x="-7662" y="5138529"/>
            <a:ext cx="777323" cy="1719471"/>
          </a:xfrm>
          <a:prstGeom prst="rect">
            <a:avLst/>
          </a:prstGeom>
        </p:spPr>
      </p:pic>
      <p:sp>
        <p:nvSpPr>
          <p:cNvPr id="2" name="Titelplatzhalter 1">
            <a:extLst>
              <a:ext uri="{FF2B5EF4-FFF2-40B4-BE49-F238E27FC236}">
                <a16:creationId xmlns:a16="http://schemas.microsoft.com/office/drawing/2014/main" id="{864A2513-9B49-7C4A-BC02-F52E000D1BA3}"/>
              </a:ext>
            </a:extLst>
          </p:cNvPr>
          <p:cNvSpPr>
            <a:spLocks noGrp="1"/>
          </p:cNvSpPr>
          <p:nvPr>
            <p:ph type="title"/>
          </p:nvPr>
        </p:nvSpPr>
        <p:spPr>
          <a:xfrm>
            <a:off x="838200" y="365125"/>
            <a:ext cx="9587948" cy="1325563"/>
          </a:xfrm>
          <a:prstGeom prst="rect">
            <a:avLst/>
          </a:prstGeom>
        </p:spPr>
        <p:txBody>
          <a:bodyPr vert="horz" lIns="91440" tIns="45720" rIns="91440" bIns="45720" rtlCol="0" anchor="ctr">
            <a:normAutofit/>
          </a:bodyPr>
          <a:lstStyle/>
          <a:p>
            <a:r>
              <a:rPr lang="de-DE" dirty="0"/>
              <a:t>Mastertitelformat bearbeiten</a:t>
            </a:r>
          </a:p>
        </p:txBody>
      </p:sp>
      <p:sp>
        <p:nvSpPr>
          <p:cNvPr id="3" name="Textplatzhalter 2">
            <a:extLst>
              <a:ext uri="{FF2B5EF4-FFF2-40B4-BE49-F238E27FC236}">
                <a16:creationId xmlns:a16="http://schemas.microsoft.com/office/drawing/2014/main" id="{EA5E7A4D-039F-F14D-86F1-50586EBFF48F}"/>
              </a:ext>
            </a:extLst>
          </p:cNvPr>
          <p:cNvSpPr>
            <a:spLocks noGrp="1"/>
          </p:cNvSpPr>
          <p:nvPr>
            <p:ph type="body" idx="1"/>
          </p:nvPr>
        </p:nvSpPr>
        <p:spPr>
          <a:xfrm>
            <a:off x="838200" y="1825625"/>
            <a:ext cx="9587948" cy="4351338"/>
          </a:xfrm>
          <a:prstGeom prst="rect">
            <a:avLst/>
          </a:prstGeom>
        </p:spPr>
        <p:txBody>
          <a:bodyPr vert="horz" lIns="91440" tIns="45720" rIns="91440" bIns="45720" rtlCol="0">
            <a:normAutofit/>
          </a:bodyPr>
          <a:lstStyle/>
          <a:p>
            <a:r>
              <a:rPr lang="de-DE" dirty="0"/>
              <a:t>Mastertextformat bearbeiten
Zweite Ebene
Dritte Ebene
Vierte Ebene
Fünfte Ebene</a:t>
            </a:r>
          </a:p>
        </p:txBody>
      </p:sp>
      <p:sp>
        <p:nvSpPr>
          <p:cNvPr id="4" name="Datumsplatzhalter 3">
            <a:extLst>
              <a:ext uri="{FF2B5EF4-FFF2-40B4-BE49-F238E27FC236}">
                <a16:creationId xmlns:a16="http://schemas.microsoft.com/office/drawing/2014/main" id="{D837ACBE-C786-EA4B-8D44-A31A2086F3AE}"/>
              </a:ext>
            </a:extLst>
          </p:cNvPr>
          <p:cNvSpPr>
            <a:spLocks noGrp="1"/>
          </p:cNvSpPr>
          <p:nvPr>
            <p:ph type="dt" sz="half" idx="2"/>
          </p:nvPr>
        </p:nvSpPr>
        <p:spPr>
          <a:xfrm>
            <a:off x="838200" y="6356350"/>
            <a:ext cx="1855304"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C14336-A934-47F0-9FBF-23F0E2FCA476}" type="datetime1">
              <a:rPr lang="de-DE" smtClean="0"/>
              <a:t>29.02.2024</a:t>
            </a:fld>
            <a:endParaRPr lang="de-DE" dirty="0"/>
          </a:p>
        </p:txBody>
      </p:sp>
      <p:sp>
        <p:nvSpPr>
          <p:cNvPr id="5" name="Fußzeilenplatzhalter 4">
            <a:extLst>
              <a:ext uri="{FF2B5EF4-FFF2-40B4-BE49-F238E27FC236}">
                <a16:creationId xmlns:a16="http://schemas.microsoft.com/office/drawing/2014/main" id="{1F18E7C9-C7A2-0942-A269-F2E712FD8DF7}"/>
              </a:ext>
            </a:extLst>
          </p:cNvPr>
          <p:cNvSpPr>
            <a:spLocks noGrp="1"/>
          </p:cNvSpPr>
          <p:nvPr>
            <p:ph type="ftr" sz="quarter" idx="3"/>
          </p:nvPr>
        </p:nvSpPr>
        <p:spPr>
          <a:xfrm>
            <a:off x="3574774"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a:t>Fondsanlagen - Landeskirche</a:t>
            </a:r>
            <a:endParaRPr lang="de-DE" dirty="0"/>
          </a:p>
        </p:txBody>
      </p:sp>
      <p:sp>
        <p:nvSpPr>
          <p:cNvPr id="6" name="Foliennummernplatzhalter 5">
            <a:extLst>
              <a:ext uri="{FF2B5EF4-FFF2-40B4-BE49-F238E27FC236}">
                <a16:creationId xmlns:a16="http://schemas.microsoft.com/office/drawing/2014/main" id="{D3939CDC-0181-2344-99CA-1A3BD12838DA}"/>
              </a:ext>
            </a:extLst>
          </p:cNvPr>
          <p:cNvSpPr>
            <a:spLocks noGrp="1"/>
          </p:cNvSpPr>
          <p:nvPr>
            <p:ph type="sldNum" sz="quarter" idx="4"/>
          </p:nvPr>
        </p:nvSpPr>
        <p:spPr>
          <a:xfrm>
            <a:off x="8189842" y="6356350"/>
            <a:ext cx="225618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39137C-3A09-5544-AA09-4BEAA860129B}" type="slidenum">
              <a:rPr lang="de-DE" smtClean="0"/>
              <a:t>‹Nr.›</a:t>
            </a:fld>
            <a:endParaRPr lang="de-DE"/>
          </a:p>
        </p:txBody>
      </p:sp>
      <p:pic>
        <p:nvPicPr>
          <p:cNvPr id="13" name="Grafik 12">
            <a:extLst>
              <a:ext uri="{FF2B5EF4-FFF2-40B4-BE49-F238E27FC236}">
                <a16:creationId xmlns:a16="http://schemas.microsoft.com/office/drawing/2014/main" id="{FE6E1CA2-421F-254C-A8CE-E995339E1094}"/>
              </a:ext>
            </a:extLst>
          </p:cNvPr>
          <p:cNvPicPr>
            <a:picLocks noChangeAspect="1"/>
          </p:cNvPicPr>
          <p:nvPr userDrawn="1"/>
        </p:nvPicPr>
        <p:blipFill>
          <a:blip r:embed="rId11"/>
          <a:stretch>
            <a:fillRect/>
          </a:stretch>
        </p:blipFill>
        <p:spPr>
          <a:xfrm>
            <a:off x="10605053" y="252298"/>
            <a:ext cx="1278834" cy="1899572"/>
          </a:xfrm>
          <a:prstGeom prst="rect">
            <a:avLst/>
          </a:prstGeom>
        </p:spPr>
      </p:pic>
    </p:spTree>
    <p:extLst>
      <p:ext uri="{BB962C8B-B14F-4D97-AF65-F5344CB8AC3E}">
        <p14:creationId xmlns:p14="http://schemas.microsoft.com/office/powerpoint/2010/main" val="4538812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6" r:id="rId7"/>
    <p:sldLayoutId id="2147483657" r:id="rId8"/>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PowerPoint_Slide.sldx"/><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intranet.evkirchepfalz.de/arbeitsplatz/formulare-und-merkblaette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C2CC07-C54E-DD4F-B843-CA253ABC4B22}"/>
              </a:ext>
            </a:extLst>
          </p:cNvPr>
          <p:cNvSpPr>
            <a:spLocks noGrp="1"/>
          </p:cNvSpPr>
          <p:nvPr>
            <p:ph type="ctrTitle"/>
          </p:nvPr>
        </p:nvSpPr>
        <p:spPr>
          <a:xfrm>
            <a:off x="1769165" y="1460090"/>
            <a:ext cx="8676860" cy="4350775"/>
          </a:xfrm>
        </p:spPr>
        <p:txBody>
          <a:bodyPr>
            <a:normAutofit/>
          </a:bodyPr>
          <a:lstStyle/>
          <a:p>
            <a:r>
              <a:rPr lang="de-DE" b="1" dirty="0"/>
              <a:t>Rechtliche Fragen zum Wohnen im Pfarrhaus</a:t>
            </a:r>
            <a:br>
              <a:rPr lang="de-DE" b="1" dirty="0"/>
            </a:br>
            <a:br>
              <a:rPr lang="de-DE" b="1" dirty="0"/>
            </a:br>
            <a:r>
              <a:rPr lang="de-DE" sz="3600" b="1" dirty="0"/>
              <a:t>digitale Sprechstunde im Rahmen des Projektes „Gebäude 2030“ </a:t>
            </a:r>
            <a:br>
              <a:rPr lang="de-DE" sz="3600" b="1" dirty="0"/>
            </a:br>
            <a:r>
              <a:rPr lang="de-DE" sz="3600" b="1" dirty="0"/>
              <a:t>am 29.02.2024</a:t>
            </a:r>
          </a:p>
        </p:txBody>
      </p:sp>
    </p:spTree>
    <p:extLst>
      <p:ext uri="{BB962C8B-B14F-4D97-AF65-F5344CB8AC3E}">
        <p14:creationId xmlns:p14="http://schemas.microsoft.com/office/powerpoint/2010/main" val="36350006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3EEDAC-34CB-4FAB-AB0A-38FF49C83A7E}"/>
              </a:ext>
            </a:extLst>
          </p:cNvPr>
          <p:cNvSpPr>
            <a:spLocks noGrp="1"/>
          </p:cNvSpPr>
          <p:nvPr>
            <p:ph type="title"/>
          </p:nvPr>
        </p:nvSpPr>
        <p:spPr/>
        <p:txBody>
          <a:bodyPr>
            <a:normAutofit fontScale="90000"/>
          </a:bodyPr>
          <a:lstStyle/>
          <a:p>
            <a:br>
              <a:rPr lang="de-DE" b="1" dirty="0"/>
            </a:br>
            <a:br>
              <a:rPr lang="de-DE" b="1" dirty="0"/>
            </a:br>
            <a:br>
              <a:rPr lang="de-DE" b="1" dirty="0"/>
            </a:br>
            <a:br>
              <a:rPr lang="de-DE" b="1" dirty="0"/>
            </a:br>
            <a:br>
              <a:rPr lang="de-DE" b="1" dirty="0"/>
            </a:br>
            <a:br>
              <a:rPr lang="de-DE" b="1" dirty="0"/>
            </a:br>
            <a:br>
              <a:rPr lang="de-DE" b="1" dirty="0"/>
            </a:br>
            <a:br>
              <a:rPr lang="de-DE" b="1" dirty="0"/>
            </a:br>
            <a:br>
              <a:rPr lang="de-DE" b="1" dirty="0"/>
            </a:br>
            <a:r>
              <a:rPr lang="de-DE" b="1" dirty="0"/>
              <a:t>Pfarrwohnung/Pfarrhaus: Finanzierung, Unterhalt, Verkauf, Vermietung</a:t>
            </a:r>
            <a:br>
              <a:rPr lang="de-DE" b="1" dirty="0"/>
            </a:br>
            <a:endParaRPr lang="de-DE" b="1" dirty="0"/>
          </a:p>
        </p:txBody>
      </p:sp>
      <p:sp>
        <p:nvSpPr>
          <p:cNvPr id="3" name="Inhaltsplatzhalter 2">
            <a:extLst>
              <a:ext uri="{FF2B5EF4-FFF2-40B4-BE49-F238E27FC236}">
                <a16:creationId xmlns:a16="http://schemas.microsoft.com/office/drawing/2014/main" id="{8FEFDBD4-51E8-488C-803C-D7FC8EB96339}"/>
              </a:ext>
            </a:extLst>
          </p:cNvPr>
          <p:cNvSpPr>
            <a:spLocks noGrp="1"/>
          </p:cNvSpPr>
          <p:nvPr>
            <p:ph idx="1"/>
          </p:nvPr>
        </p:nvSpPr>
        <p:spPr/>
        <p:txBody>
          <a:bodyPr>
            <a:normAutofit/>
          </a:bodyPr>
          <a:lstStyle/>
          <a:p>
            <a:pPr marL="0" indent="0">
              <a:buNone/>
            </a:pPr>
            <a:endParaRPr lang="de-DE" sz="4400" dirty="0">
              <a:latin typeface="+mj-lt"/>
            </a:endParaRPr>
          </a:p>
        </p:txBody>
      </p:sp>
      <p:sp>
        <p:nvSpPr>
          <p:cNvPr id="4" name="Foliennummernplatzhalter 3">
            <a:extLst>
              <a:ext uri="{FF2B5EF4-FFF2-40B4-BE49-F238E27FC236}">
                <a16:creationId xmlns:a16="http://schemas.microsoft.com/office/drawing/2014/main" id="{F4D976FB-F021-40A2-94AA-33FB951D8E81}"/>
              </a:ext>
            </a:extLst>
          </p:cNvPr>
          <p:cNvSpPr>
            <a:spLocks noGrp="1"/>
          </p:cNvSpPr>
          <p:nvPr>
            <p:ph type="sldNum" sz="quarter" idx="12"/>
          </p:nvPr>
        </p:nvSpPr>
        <p:spPr/>
        <p:txBody>
          <a:bodyPr/>
          <a:lstStyle/>
          <a:p>
            <a:fld id="{6939137C-3A09-5544-AA09-4BEAA860129B}" type="slidenum">
              <a:rPr lang="de-DE" smtClean="0"/>
              <a:t>10</a:t>
            </a:fld>
            <a:endParaRPr lang="de-DE"/>
          </a:p>
        </p:txBody>
      </p:sp>
    </p:spTree>
    <p:extLst>
      <p:ext uri="{BB962C8B-B14F-4D97-AF65-F5344CB8AC3E}">
        <p14:creationId xmlns:p14="http://schemas.microsoft.com/office/powerpoint/2010/main" val="3501488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ED6ACA-E821-4EF2-A7A2-00AB9CE560B0}"/>
              </a:ext>
            </a:extLst>
          </p:cNvPr>
          <p:cNvSpPr>
            <a:spLocks noGrp="1"/>
          </p:cNvSpPr>
          <p:nvPr>
            <p:ph type="title"/>
          </p:nvPr>
        </p:nvSpPr>
        <p:spPr/>
        <p:txBody>
          <a:bodyPr>
            <a:normAutofit fontScale="90000"/>
          </a:bodyPr>
          <a:lstStyle/>
          <a:p>
            <a:br>
              <a:rPr lang="de-DE" b="1" dirty="0">
                <a:solidFill>
                  <a:srgbClr val="000000"/>
                </a:solidFill>
                <a:latin typeface="Calibri Light" panose="020F0302020204030204" pitchFamily="34" charset="0"/>
              </a:rPr>
            </a:br>
            <a:r>
              <a:rPr lang="de-DE" b="1" dirty="0">
                <a:solidFill>
                  <a:srgbClr val="000000"/>
                </a:solidFill>
                <a:latin typeface="Calibri Light" panose="020F0302020204030204" pitchFamily="34" charset="0"/>
              </a:rPr>
              <a:t>Pfarrwohnung/Pfarrhaus: Finanzierung Unterhalt</a:t>
            </a:r>
            <a:br>
              <a:rPr lang="de-DE" b="1" dirty="0">
                <a:solidFill>
                  <a:srgbClr val="000000"/>
                </a:solidFill>
                <a:latin typeface="Calibri Light" panose="020F0302020204030204" pitchFamily="34" charset="0"/>
              </a:rPr>
            </a:br>
            <a:endParaRPr lang="de-DE" dirty="0"/>
          </a:p>
        </p:txBody>
      </p:sp>
      <p:sp>
        <p:nvSpPr>
          <p:cNvPr id="4" name="Foliennummernplatzhalter 3">
            <a:extLst>
              <a:ext uri="{FF2B5EF4-FFF2-40B4-BE49-F238E27FC236}">
                <a16:creationId xmlns:a16="http://schemas.microsoft.com/office/drawing/2014/main" id="{6AAB4FF1-ED18-4ED6-B7DD-BF6C76D4274F}"/>
              </a:ext>
            </a:extLst>
          </p:cNvPr>
          <p:cNvSpPr>
            <a:spLocks noGrp="1"/>
          </p:cNvSpPr>
          <p:nvPr>
            <p:ph type="sldNum" sz="quarter" idx="12"/>
          </p:nvPr>
        </p:nvSpPr>
        <p:spPr/>
        <p:txBody>
          <a:bodyPr/>
          <a:lstStyle/>
          <a:p>
            <a:fld id="{6939137C-3A09-5544-AA09-4BEAA860129B}" type="slidenum">
              <a:rPr lang="de-DE" smtClean="0"/>
              <a:t>11</a:t>
            </a:fld>
            <a:endParaRPr lang="de-DE"/>
          </a:p>
        </p:txBody>
      </p:sp>
      <p:sp>
        <p:nvSpPr>
          <p:cNvPr id="3" name="Inhaltsplatzhalter 2">
            <a:extLst>
              <a:ext uri="{FF2B5EF4-FFF2-40B4-BE49-F238E27FC236}">
                <a16:creationId xmlns:a16="http://schemas.microsoft.com/office/drawing/2014/main" id="{B96DBEC7-63C5-4DE3-BF05-0E4289305237}"/>
              </a:ext>
            </a:extLst>
          </p:cNvPr>
          <p:cNvSpPr>
            <a:spLocks noGrp="1"/>
          </p:cNvSpPr>
          <p:nvPr>
            <p:ph idx="1"/>
          </p:nvPr>
        </p:nvSpPr>
        <p:spPr/>
        <p:txBody>
          <a:bodyPr>
            <a:normAutofit lnSpcReduction="10000"/>
          </a:bodyPr>
          <a:lstStyle/>
          <a:p>
            <a:r>
              <a:rPr lang="de-DE" dirty="0"/>
              <a:t>Ist eine Gemeindepfarrstelle für mehrere Kirchengemeinden oder Teile von Kirchengemeinden errichtet, tragen die beteiligten Kirchengemeinden zur Finanzierung des Unterhalts der Pfarrstelle (inkl. der Unterhaltungskosten des Pfarrhauses) nach der Zahl ihrer durch die Pfarrstelle betreuten Mitglieder bei.</a:t>
            </a:r>
          </a:p>
          <a:p>
            <a:r>
              <a:rPr lang="de-DE" dirty="0"/>
              <a:t>Dies kann mit Genehmigung des Landeskirchenrats in begründeten Fällen auch abweichend geregelt werden. </a:t>
            </a:r>
          </a:p>
          <a:p>
            <a:r>
              <a:rPr lang="de-DE" dirty="0"/>
              <a:t>Ist die Gemeindepfarrstelle mit dem Dekanat verbunden, trägt der Kirchenbezirk zu den Kosten anteilig bei. </a:t>
            </a:r>
          </a:p>
          <a:p>
            <a:pPr>
              <a:buFont typeface="Wingdings" panose="05000000000000000000" pitchFamily="2" charset="2"/>
              <a:buChar char="à"/>
            </a:pPr>
            <a:r>
              <a:rPr lang="de-DE" dirty="0"/>
              <a:t>§ 1 Abs. 1 und 2 Pfarrbesoldungsdurchführungsverordnung</a:t>
            </a:r>
          </a:p>
        </p:txBody>
      </p:sp>
    </p:spTree>
    <p:extLst>
      <p:ext uri="{BB962C8B-B14F-4D97-AF65-F5344CB8AC3E}">
        <p14:creationId xmlns:p14="http://schemas.microsoft.com/office/powerpoint/2010/main" val="3268248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1D1AB0-389B-4320-B398-7DFA94784F58}"/>
              </a:ext>
            </a:extLst>
          </p:cNvPr>
          <p:cNvSpPr>
            <a:spLocks noGrp="1"/>
          </p:cNvSpPr>
          <p:nvPr>
            <p:ph type="title"/>
          </p:nvPr>
        </p:nvSpPr>
        <p:spPr/>
        <p:txBody>
          <a:bodyPr/>
          <a:lstStyle/>
          <a:p>
            <a:r>
              <a:rPr lang="de-DE" b="1" dirty="0">
                <a:solidFill>
                  <a:srgbClr val="000000"/>
                </a:solidFill>
                <a:latin typeface="Calibri Light" panose="020F0302020204030204" pitchFamily="34" charset="0"/>
              </a:rPr>
              <a:t>Pfarrwohnung/Pfarrhaus: Verkauf</a:t>
            </a:r>
            <a:endParaRPr lang="de-DE" dirty="0"/>
          </a:p>
        </p:txBody>
      </p:sp>
      <p:sp>
        <p:nvSpPr>
          <p:cNvPr id="3" name="Inhaltsplatzhalter 2">
            <a:extLst>
              <a:ext uri="{FF2B5EF4-FFF2-40B4-BE49-F238E27FC236}">
                <a16:creationId xmlns:a16="http://schemas.microsoft.com/office/drawing/2014/main" id="{71CCF711-6464-426C-8DB4-C962445C4367}"/>
              </a:ext>
            </a:extLst>
          </p:cNvPr>
          <p:cNvSpPr>
            <a:spLocks noGrp="1"/>
          </p:cNvSpPr>
          <p:nvPr>
            <p:ph idx="1"/>
          </p:nvPr>
        </p:nvSpPr>
        <p:spPr/>
        <p:txBody>
          <a:bodyPr/>
          <a:lstStyle/>
          <a:p>
            <a:r>
              <a:rPr lang="de-DE" dirty="0"/>
              <a:t>Beim Verkauf einer Pfarrwohnung wird der Verkaufserlös zwischen den am Unterhalt der Pfarrstelle beteiligten Kirchengemeinden anteilig nach der Zahl der betreuten Gemeindeglieder aufgeteilt. </a:t>
            </a:r>
          </a:p>
          <a:p>
            <a:r>
              <a:rPr lang="de-DE" dirty="0"/>
              <a:t>Dies kann mit Genehmigung des Landeskirchenrats in begründeten Fällen auch abweichend geregelt werden.</a:t>
            </a:r>
          </a:p>
          <a:p>
            <a:pPr>
              <a:buFont typeface="Wingdings" panose="05000000000000000000" pitchFamily="2" charset="2"/>
              <a:buChar char="à"/>
            </a:pPr>
            <a:r>
              <a:rPr lang="de-DE" dirty="0"/>
              <a:t>§ 1 Abs.3 Pfarrbesoldungsdurchführungsverordnung</a:t>
            </a:r>
          </a:p>
          <a:p>
            <a:pPr>
              <a:buFont typeface="Wingdings" panose="05000000000000000000" pitchFamily="2" charset="2"/>
              <a:buChar char="à"/>
            </a:pPr>
            <a:endParaRPr lang="de-DE" dirty="0"/>
          </a:p>
          <a:p>
            <a:pPr>
              <a:buFont typeface="Wingdings" panose="05000000000000000000" pitchFamily="2" charset="2"/>
              <a:buChar char="à"/>
            </a:pPr>
            <a:endParaRPr lang="de-DE" dirty="0"/>
          </a:p>
          <a:p>
            <a:endParaRPr lang="de-DE" dirty="0"/>
          </a:p>
        </p:txBody>
      </p:sp>
      <p:sp>
        <p:nvSpPr>
          <p:cNvPr id="4" name="Foliennummernplatzhalter 3">
            <a:extLst>
              <a:ext uri="{FF2B5EF4-FFF2-40B4-BE49-F238E27FC236}">
                <a16:creationId xmlns:a16="http://schemas.microsoft.com/office/drawing/2014/main" id="{1E7ACC99-7D1B-490A-898A-C143E17E5014}"/>
              </a:ext>
            </a:extLst>
          </p:cNvPr>
          <p:cNvSpPr>
            <a:spLocks noGrp="1"/>
          </p:cNvSpPr>
          <p:nvPr>
            <p:ph type="sldNum" sz="quarter" idx="12"/>
          </p:nvPr>
        </p:nvSpPr>
        <p:spPr/>
        <p:txBody>
          <a:bodyPr/>
          <a:lstStyle/>
          <a:p>
            <a:fld id="{6939137C-3A09-5544-AA09-4BEAA860129B}" type="slidenum">
              <a:rPr lang="de-DE" smtClean="0"/>
              <a:t>12</a:t>
            </a:fld>
            <a:endParaRPr lang="de-DE"/>
          </a:p>
        </p:txBody>
      </p:sp>
    </p:spTree>
    <p:extLst>
      <p:ext uri="{BB962C8B-B14F-4D97-AF65-F5344CB8AC3E}">
        <p14:creationId xmlns:p14="http://schemas.microsoft.com/office/powerpoint/2010/main" val="514185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0A11BC-3D54-4A1F-BE6B-545011ECA26E}"/>
              </a:ext>
            </a:extLst>
          </p:cNvPr>
          <p:cNvSpPr>
            <a:spLocks noGrp="1"/>
          </p:cNvSpPr>
          <p:nvPr>
            <p:ph type="title"/>
          </p:nvPr>
        </p:nvSpPr>
        <p:spPr/>
        <p:txBody>
          <a:bodyPr/>
          <a:lstStyle/>
          <a:p>
            <a:r>
              <a:rPr lang="de-DE" b="1" dirty="0">
                <a:solidFill>
                  <a:srgbClr val="000000"/>
                </a:solidFill>
                <a:latin typeface="Calibri Light" panose="020F0302020204030204" pitchFamily="34" charset="0"/>
              </a:rPr>
              <a:t>Pfarrwohnung/Pfarrhaus: Beteiligung Pfründestiftung</a:t>
            </a:r>
            <a:endParaRPr lang="de-DE" dirty="0"/>
          </a:p>
        </p:txBody>
      </p:sp>
      <p:sp>
        <p:nvSpPr>
          <p:cNvPr id="3" name="Inhaltsplatzhalter 2">
            <a:extLst>
              <a:ext uri="{FF2B5EF4-FFF2-40B4-BE49-F238E27FC236}">
                <a16:creationId xmlns:a16="http://schemas.microsoft.com/office/drawing/2014/main" id="{CB9B51A2-05DC-4244-B986-0A99E47691F3}"/>
              </a:ext>
            </a:extLst>
          </p:cNvPr>
          <p:cNvSpPr>
            <a:spLocks noGrp="1"/>
          </p:cNvSpPr>
          <p:nvPr>
            <p:ph idx="1"/>
          </p:nvPr>
        </p:nvSpPr>
        <p:spPr/>
        <p:txBody>
          <a:bodyPr>
            <a:normAutofit fontScale="92500" lnSpcReduction="20000"/>
          </a:bodyPr>
          <a:lstStyle/>
          <a:p>
            <a:r>
              <a:rPr lang="de-DE" dirty="0"/>
              <a:t>Die Kirchengemeinden einer Pfarrstelle sind auch dann für den Unterhalt des Pfarrhauses zuständig, wenn dieses auf einem Grundstück der Pfründestiftung steht. </a:t>
            </a:r>
          </a:p>
          <a:p>
            <a:r>
              <a:rPr lang="de-DE" dirty="0"/>
              <a:t>Solange das Pfarrhaus als solches kirchliche genutzt wird, steht der Pfründestiftung keine Zahlung für die Nutzung des Grundstückes durch die Kirchengemeinden zu.</a:t>
            </a:r>
          </a:p>
          <a:p>
            <a:r>
              <a:rPr lang="de-DE" dirty="0"/>
              <a:t>Bei rentierlicher Vermietung eines ehemaligen Pfarrhauses, kann die Pfründestiftung eine angemessene Entschädigung für die Nutzung des Grundstückes verlangen.</a:t>
            </a:r>
          </a:p>
          <a:p>
            <a:r>
              <a:rPr lang="de-DE" dirty="0"/>
              <a:t>Bei Verkauf eines ehemaligen Pfarrhauses steht der Pfründestiftung der auf das Grundstück entfallende Anteil des Verkaufspreises zu.</a:t>
            </a:r>
          </a:p>
          <a:p>
            <a:pPr>
              <a:buFont typeface="Wingdings" panose="05000000000000000000" pitchFamily="2" charset="2"/>
              <a:buChar char="à"/>
            </a:pPr>
            <a:r>
              <a:rPr lang="de-DE" dirty="0"/>
              <a:t>§ 4 Pfründestiftungsgesetz</a:t>
            </a:r>
          </a:p>
          <a:p>
            <a:endParaRPr lang="de-DE" dirty="0"/>
          </a:p>
        </p:txBody>
      </p:sp>
      <p:sp>
        <p:nvSpPr>
          <p:cNvPr id="4" name="Foliennummernplatzhalter 3">
            <a:extLst>
              <a:ext uri="{FF2B5EF4-FFF2-40B4-BE49-F238E27FC236}">
                <a16:creationId xmlns:a16="http://schemas.microsoft.com/office/drawing/2014/main" id="{E9C5DDEC-90A3-46E4-A12D-B86CEF2386CF}"/>
              </a:ext>
            </a:extLst>
          </p:cNvPr>
          <p:cNvSpPr>
            <a:spLocks noGrp="1"/>
          </p:cNvSpPr>
          <p:nvPr>
            <p:ph type="sldNum" sz="quarter" idx="12"/>
          </p:nvPr>
        </p:nvSpPr>
        <p:spPr/>
        <p:txBody>
          <a:bodyPr/>
          <a:lstStyle/>
          <a:p>
            <a:fld id="{6939137C-3A09-5544-AA09-4BEAA860129B}" type="slidenum">
              <a:rPr lang="de-DE" smtClean="0"/>
              <a:t>13</a:t>
            </a:fld>
            <a:endParaRPr lang="de-DE"/>
          </a:p>
        </p:txBody>
      </p:sp>
    </p:spTree>
    <p:extLst>
      <p:ext uri="{BB962C8B-B14F-4D97-AF65-F5344CB8AC3E}">
        <p14:creationId xmlns:p14="http://schemas.microsoft.com/office/powerpoint/2010/main" val="26021393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442276-DCBA-428A-B768-B647CCDBD5B7}"/>
              </a:ext>
            </a:extLst>
          </p:cNvPr>
          <p:cNvSpPr>
            <a:spLocks noGrp="1"/>
          </p:cNvSpPr>
          <p:nvPr>
            <p:ph type="title"/>
          </p:nvPr>
        </p:nvSpPr>
        <p:spPr/>
        <p:txBody>
          <a:bodyPr/>
          <a:lstStyle/>
          <a:p>
            <a:r>
              <a:rPr lang="de-DE" b="1" dirty="0">
                <a:solidFill>
                  <a:srgbClr val="000000"/>
                </a:solidFill>
                <a:latin typeface="Calibri Light" panose="020F0302020204030204" pitchFamily="34" charset="0"/>
              </a:rPr>
              <a:t>Pfarrwohnung/Pfarrhaus: Vermietung</a:t>
            </a:r>
            <a:endParaRPr lang="de-DE" dirty="0"/>
          </a:p>
        </p:txBody>
      </p:sp>
      <p:sp>
        <p:nvSpPr>
          <p:cNvPr id="3" name="Inhaltsplatzhalter 2">
            <a:extLst>
              <a:ext uri="{FF2B5EF4-FFF2-40B4-BE49-F238E27FC236}">
                <a16:creationId xmlns:a16="http://schemas.microsoft.com/office/drawing/2014/main" id="{F209C5D4-0E93-4367-83EC-FFD5DF07EE27}"/>
              </a:ext>
            </a:extLst>
          </p:cNvPr>
          <p:cNvSpPr>
            <a:spLocks noGrp="1"/>
          </p:cNvSpPr>
          <p:nvPr>
            <p:ph idx="1"/>
          </p:nvPr>
        </p:nvSpPr>
        <p:spPr/>
        <p:txBody>
          <a:bodyPr>
            <a:normAutofit/>
          </a:bodyPr>
          <a:lstStyle/>
          <a:p>
            <a:pPr>
              <a:buSzPts val="2600"/>
            </a:pPr>
            <a:r>
              <a:rPr lang="de-DE" dirty="0">
                <a:solidFill>
                  <a:srgbClr val="000000"/>
                </a:solidFill>
                <a:latin typeface="Calibri" panose="020F0502020204030204" pitchFamily="34" charset="0"/>
              </a:rPr>
              <a:t>Wird ein Pfarrhaus als solches dauerhaft nicht mehr benötigt, kann es von der Kirchengemeinde, auf deren Gebiet es gelegen ist, an Dritte vermietet werden. </a:t>
            </a:r>
          </a:p>
          <a:p>
            <a:pPr>
              <a:buSzPts val="2600"/>
            </a:pPr>
            <a:r>
              <a:rPr lang="de-DE" dirty="0">
                <a:solidFill>
                  <a:srgbClr val="000000"/>
                </a:solidFill>
                <a:latin typeface="Calibri" panose="020F0502020204030204" pitchFamily="34" charset="0"/>
              </a:rPr>
              <a:t>Dann hat die Kirchengemeinde dafür 100 % der Instandhaltungsrücklage zu erbringen und für den Unterhalt des Hauses allein aufzukommen, muss jedoch auch den Mieterlös nicht teilen. </a:t>
            </a:r>
          </a:p>
          <a:p>
            <a:pPr>
              <a:buSzPts val="2600"/>
            </a:pPr>
            <a:endParaRPr lang="de-DE" dirty="0">
              <a:solidFill>
                <a:srgbClr val="000000"/>
              </a:solidFill>
              <a:latin typeface="Calibri" panose="020F0502020204030204" pitchFamily="34" charset="0"/>
            </a:endParaRPr>
          </a:p>
          <a:p>
            <a:pPr>
              <a:buSzPts val="2600"/>
            </a:pPr>
            <a:endParaRPr lang="de-DE" dirty="0">
              <a:solidFill>
                <a:srgbClr val="000000"/>
              </a:solidFill>
              <a:latin typeface="Calibri" panose="020F0502020204030204" pitchFamily="34" charset="0"/>
            </a:endParaRPr>
          </a:p>
        </p:txBody>
      </p:sp>
      <p:sp>
        <p:nvSpPr>
          <p:cNvPr id="4" name="Foliennummernplatzhalter 3">
            <a:extLst>
              <a:ext uri="{FF2B5EF4-FFF2-40B4-BE49-F238E27FC236}">
                <a16:creationId xmlns:a16="http://schemas.microsoft.com/office/drawing/2014/main" id="{1E157F8B-D1A2-4C41-B3F2-E84A3DB964FB}"/>
              </a:ext>
            </a:extLst>
          </p:cNvPr>
          <p:cNvSpPr>
            <a:spLocks noGrp="1"/>
          </p:cNvSpPr>
          <p:nvPr>
            <p:ph type="sldNum" sz="quarter" idx="12"/>
          </p:nvPr>
        </p:nvSpPr>
        <p:spPr/>
        <p:txBody>
          <a:bodyPr/>
          <a:lstStyle/>
          <a:p>
            <a:fld id="{6939137C-3A09-5544-AA09-4BEAA860129B}" type="slidenum">
              <a:rPr lang="de-DE" smtClean="0"/>
              <a:t>14</a:t>
            </a:fld>
            <a:endParaRPr lang="de-DE"/>
          </a:p>
        </p:txBody>
      </p:sp>
    </p:spTree>
    <p:extLst>
      <p:ext uri="{BB962C8B-B14F-4D97-AF65-F5344CB8AC3E}">
        <p14:creationId xmlns:p14="http://schemas.microsoft.com/office/powerpoint/2010/main" val="19808945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4B5052-869A-4082-896C-E25C69864ED4}"/>
              </a:ext>
            </a:extLst>
          </p:cNvPr>
          <p:cNvSpPr>
            <a:spLocks noGrp="1"/>
          </p:cNvSpPr>
          <p:nvPr>
            <p:ph type="title"/>
          </p:nvPr>
        </p:nvSpPr>
        <p:spPr/>
        <p:txBody>
          <a:bodyPr/>
          <a:lstStyle/>
          <a:p>
            <a:r>
              <a:rPr lang="de-DE" b="1" dirty="0">
                <a:solidFill>
                  <a:srgbClr val="000000"/>
                </a:solidFill>
                <a:latin typeface="Calibri Light" panose="020F0302020204030204" pitchFamily="34" charset="0"/>
              </a:rPr>
              <a:t>Pfarrwohnung/Pfarrhaus: Vermietung</a:t>
            </a:r>
            <a:endParaRPr lang="de-DE" dirty="0"/>
          </a:p>
        </p:txBody>
      </p:sp>
      <p:sp>
        <p:nvSpPr>
          <p:cNvPr id="3" name="Inhaltsplatzhalter 2">
            <a:extLst>
              <a:ext uri="{FF2B5EF4-FFF2-40B4-BE49-F238E27FC236}">
                <a16:creationId xmlns:a16="http://schemas.microsoft.com/office/drawing/2014/main" id="{8C71B32F-78F4-4036-87F2-1BAA4B8CF81F}"/>
              </a:ext>
            </a:extLst>
          </p:cNvPr>
          <p:cNvSpPr>
            <a:spLocks noGrp="1"/>
          </p:cNvSpPr>
          <p:nvPr>
            <p:ph idx="1"/>
          </p:nvPr>
        </p:nvSpPr>
        <p:spPr/>
        <p:txBody>
          <a:bodyPr>
            <a:normAutofit/>
          </a:bodyPr>
          <a:lstStyle/>
          <a:p>
            <a:r>
              <a:rPr lang="de-DE" dirty="0"/>
              <a:t>Vorsicht und eine langfristige  Planung sind  geboten bei der Vermietung von Pfarrhäusern, die später ggf. noch einmal als solche gebraucht werden, da eine rechtswirksame Befristungsgründe für das Mietverhältnis regelmäßig nicht gegeben sind und daher die Kündigungsfristen eingehalten werden müssen. </a:t>
            </a:r>
          </a:p>
        </p:txBody>
      </p:sp>
      <p:sp>
        <p:nvSpPr>
          <p:cNvPr id="4" name="Foliennummernplatzhalter 3">
            <a:extLst>
              <a:ext uri="{FF2B5EF4-FFF2-40B4-BE49-F238E27FC236}">
                <a16:creationId xmlns:a16="http://schemas.microsoft.com/office/drawing/2014/main" id="{66946D1D-C288-4069-9921-FA82E3B9A12F}"/>
              </a:ext>
            </a:extLst>
          </p:cNvPr>
          <p:cNvSpPr>
            <a:spLocks noGrp="1"/>
          </p:cNvSpPr>
          <p:nvPr>
            <p:ph type="sldNum" sz="quarter" idx="12"/>
          </p:nvPr>
        </p:nvSpPr>
        <p:spPr/>
        <p:txBody>
          <a:bodyPr/>
          <a:lstStyle/>
          <a:p>
            <a:fld id="{6939137C-3A09-5544-AA09-4BEAA860129B}" type="slidenum">
              <a:rPr lang="de-DE" smtClean="0"/>
              <a:t>15</a:t>
            </a:fld>
            <a:endParaRPr lang="de-DE"/>
          </a:p>
        </p:txBody>
      </p:sp>
    </p:spTree>
    <p:extLst>
      <p:ext uri="{BB962C8B-B14F-4D97-AF65-F5344CB8AC3E}">
        <p14:creationId xmlns:p14="http://schemas.microsoft.com/office/powerpoint/2010/main" val="7121717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C9B64C6C-AB73-4A5C-9CA4-73DFE6484238}"/>
              </a:ext>
            </a:extLst>
          </p:cNvPr>
          <p:cNvSpPr>
            <a:spLocks noGrp="1"/>
          </p:cNvSpPr>
          <p:nvPr>
            <p:ph type="sldNum" sz="quarter" idx="12"/>
          </p:nvPr>
        </p:nvSpPr>
        <p:spPr/>
        <p:txBody>
          <a:bodyPr/>
          <a:lstStyle/>
          <a:p>
            <a:fld id="{6939137C-3A09-5544-AA09-4BEAA860129B}" type="slidenum">
              <a:rPr lang="de-DE" smtClean="0"/>
              <a:t>16</a:t>
            </a:fld>
            <a:endParaRPr lang="de-DE"/>
          </a:p>
        </p:txBody>
      </p:sp>
      <p:graphicFrame>
        <p:nvGraphicFramePr>
          <p:cNvPr id="3" name="Objekt 2">
            <a:extLst>
              <a:ext uri="{FF2B5EF4-FFF2-40B4-BE49-F238E27FC236}">
                <a16:creationId xmlns:a16="http://schemas.microsoft.com/office/drawing/2014/main" id="{53328F17-6DF5-4521-9036-701C73C3AE04}"/>
              </a:ext>
            </a:extLst>
          </p:cNvPr>
          <p:cNvGraphicFramePr>
            <a:graphicFrameLocks noChangeAspect="1"/>
          </p:cNvGraphicFramePr>
          <p:nvPr/>
        </p:nvGraphicFramePr>
        <p:xfrm>
          <a:off x="-33339" y="-314028"/>
          <a:ext cx="12750271" cy="7172028"/>
        </p:xfrm>
        <a:graphic>
          <a:graphicData uri="http://schemas.openxmlformats.org/presentationml/2006/ole">
            <mc:AlternateContent xmlns:mc="http://schemas.openxmlformats.org/markup-compatibility/2006">
              <mc:Choice xmlns:v="urn:schemas-microsoft-com:vml" Requires="v">
                <p:oleObj spid="_x0000_s12305" name="Slide" r:id="rId3" imgW="6096312" imgH="3429036" progId="PowerPoint.Slide.12">
                  <p:embed/>
                </p:oleObj>
              </mc:Choice>
              <mc:Fallback>
                <p:oleObj name="Slide" r:id="rId3" imgW="6096312" imgH="3429036" progId="PowerPoint.Slide.12">
                  <p:embed/>
                  <p:pic>
                    <p:nvPicPr>
                      <p:cNvPr id="3" name="Objekt 2">
                        <a:extLst>
                          <a:ext uri="{FF2B5EF4-FFF2-40B4-BE49-F238E27FC236}">
                            <a16:creationId xmlns:a16="http://schemas.microsoft.com/office/drawing/2014/main" id="{53328F17-6DF5-4521-9036-701C73C3AE04}"/>
                          </a:ext>
                        </a:extLst>
                      </p:cNvPr>
                      <p:cNvPicPr/>
                      <p:nvPr/>
                    </p:nvPicPr>
                    <p:blipFill>
                      <a:blip r:embed="rId4"/>
                      <a:stretch>
                        <a:fillRect/>
                      </a:stretch>
                    </p:blipFill>
                    <p:spPr>
                      <a:xfrm>
                        <a:off x="-33339" y="-314028"/>
                        <a:ext cx="12750271" cy="7172028"/>
                      </a:xfrm>
                      <a:prstGeom prst="rect">
                        <a:avLst/>
                      </a:prstGeom>
                    </p:spPr>
                  </p:pic>
                </p:oleObj>
              </mc:Fallback>
            </mc:AlternateContent>
          </a:graphicData>
        </a:graphic>
      </p:graphicFrame>
    </p:spTree>
    <p:extLst>
      <p:ext uri="{BB962C8B-B14F-4D97-AF65-F5344CB8AC3E}">
        <p14:creationId xmlns:p14="http://schemas.microsoft.com/office/powerpoint/2010/main" val="636318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C2CC07-C54E-DD4F-B843-CA253ABC4B22}"/>
              </a:ext>
            </a:extLst>
          </p:cNvPr>
          <p:cNvSpPr>
            <a:spLocks noGrp="1"/>
          </p:cNvSpPr>
          <p:nvPr>
            <p:ph type="ctrTitle"/>
          </p:nvPr>
        </p:nvSpPr>
        <p:spPr>
          <a:xfrm>
            <a:off x="1769165" y="1460090"/>
            <a:ext cx="8676860" cy="4350775"/>
          </a:xfrm>
        </p:spPr>
        <p:txBody>
          <a:bodyPr>
            <a:normAutofit fontScale="90000"/>
          </a:bodyPr>
          <a:lstStyle/>
          <a:p>
            <a:r>
              <a:rPr lang="de-DE" b="1" dirty="0"/>
              <a:t>Themen:</a:t>
            </a:r>
            <a:br>
              <a:rPr lang="de-DE" b="1" dirty="0"/>
            </a:br>
            <a:br>
              <a:rPr lang="de-DE" b="1" dirty="0"/>
            </a:br>
            <a:r>
              <a:rPr lang="de-DE" sz="3600" b="1" dirty="0"/>
              <a:t>1.  Residenzpflicht/Dienstwohnungspflicht</a:t>
            </a:r>
            <a:br>
              <a:rPr lang="de-DE" sz="3600" b="1" dirty="0"/>
            </a:br>
            <a:br>
              <a:rPr lang="de-DE" sz="3600" b="1" dirty="0"/>
            </a:br>
            <a:r>
              <a:rPr lang="de-DE" sz="3600" b="1" dirty="0"/>
              <a:t>2. </a:t>
            </a:r>
            <a:r>
              <a:rPr lang="de-DE" sz="3600" b="1" dirty="0" err="1"/>
              <a:t>Dienstwohnungsnahmeverhältnis</a:t>
            </a:r>
            <a:r>
              <a:rPr lang="de-DE" sz="3600" b="1" dirty="0"/>
              <a:t>: Rechtnatur und Inhalte</a:t>
            </a:r>
            <a:br>
              <a:rPr lang="de-DE" sz="3600" b="1" dirty="0"/>
            </a:br>
            <a:br>
              <a:rPr lang="de-DE" sz="3600" b="1" dirty="0"/>
            </a:br>
            <a:r>
              <a:rPr lang="de-DE" sz="3600" b="1" dirty="0"/>
              <a:t>3. Pfarrwohnung/Pfarrhaus: Finanzierung, Unterhalt, Verkauf, Vermietung</a:t>
            </a:r>
            <a:br>
              <a:rPr lang="de-DE" sz="3600" b="1" dirty="0"/>
            </a:br>
            <a:endParaRPr lang="de-DE" sz="3600" b="1" dirty="0"/>
          </a:p>
        </p:txBody>
      </p:sp>
    </p:spTree>
    <p:extLst>
      <p:ext uri="{BB962C8B-B14F-4D97-AF65-F5344CB8AC3E}">
        <p14:creationId xmlns:p14="http://schemas.microsoft.com/office/powerpoint/2010/main" val="1631504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1D93A4-A351-4F77-873A-A0325BB31C4E}"/>
              </a:ext>
            </a:extLst>
          </p:cNvPr>
          <p:cNvSpPr>
            <a:spLocks noGrp="1"/>
          </p:cNvSpPr>
          <p:nvPr>
            <p:ph type="title"/>
          </p:nvPr>
        </p:nvSpPr>
        <p:spPr/>
        <p:txBody>
          <a:bodyPr>
            <a:normAutofit fontScale="90000"/>
          </a:bodyPr>
          <a:lstStyle/>
          <a:p>
            <a:br>
              <a:rPr lang="de-DE" dirty="0"/>
            </a:br>
            <a:br>
              <a:rPr lang="de-DE" dirty="0"/>
            </a:br>
            <a:br>
              <a:rPr lang="de-DE" dirty="0"/>
            </a:br>
            <a:br>
              <a:rPr lang="de-DE" dirty="0"/>
            </a:br>
            <a:br>
              <a:rPr lang="de-DE" dirty="0"/>
            </a:br>
            <a:br>
              <a:rPr lang="de-DE" dirty="0"/>
            </a:br>
            <a:br>
              <a:rPr lang="de-DE" dirty="0"/>
            </a:br>
            <a:br>
              <a:rPr lang="de-DE" dirty="0"/>
            </a:br>
            <a:r>
              <a:rPr lang="de-DE" dirty="0"/>
              <a:t>Residenzpflicht/Dienstwohnungspflicht</a:t>
            </a:r>
            <a:br>
              <a:rPr lang="de-DE" dirty="0"/>
            </a:br>
            <a:endParaRPr lang="de-DE" dirty="0"/>
          </a:p>
        </p:txBody>
      </p:sp>
      <p:sp>
        <p:nvSpPr>
          <p:cNvPr id="3" name="Inhaltsplatzhalter 2">
            <a:extLst>
              <a:ext uri="{FF2B5EF4-FFF2-40B4-BE49-F238E27FC236}">
                <a16:creationId xmlns:a16="http://schemas.microsoft.com/office/drawing/2014/main" id="{8028C493-117C-492A-AF17-4621D2EE3C85}"/>
              </a:ext>
            </a:extLst>
          </p:cNvPr>
          <p:cNvSpPr>
            <a:spLocks noGrp="1"/>
          </p:cNvSpPr>
          <p:nvPr>
            <p:ph idx="1"/>
          </p:nvPr>
        </p:nvSpPr>
        <p:spPr/>
        <p:txBody>
          <a:bodyPr/>
          <a:lstStyle/>
          <a:p>
            <a:pPr marL="0" indent="0">
              <a:buNone/>
            </a:pPr>
            <a:endParaRPr lang="de-DE" dirty="0"/>
          </a:p>
        </p:txBody>
      </p:sp>
      <p:sp>
        <p:nvSpPr>
          <p:cNvPr id="4" name="Foliennummernplatzhalter 3">
            <a:extLst>
              <a:ext uri="{FF2B5EF4-FFF2-40B4-BE49-F238E27FC236}">
                <a16:creationId xmlns:a16="http://schemas.microsoft.com/office/drawing/2014/main" id="{DC6913EF-C112-4675-A384-686FEED8DBD8}"/>
              </a:ext>
            </a:extLst>
          </p:cNvPr>
          <p:cNvSpPr>
            <a:spLocks noGrp="1"/>
          </p:cNvSpPr>
          <p:nvPr>
            <p:ph type="sldNum" sz="quarter" idx="12"/>
          </p:nvPr>
        </p:nvSpPr>
        <p:spPr/>
        <p:txBody>
          <a:bodyPr/>
          <a:lstStyle/>
          <a:p>
            <a:fld id="{6939137C-3A09-5544-AA09-4BEAA860129B}" type="slidenum">
              <a:rPr lang="de-DE" smtClean="0"/>
              <a:t>3</a:t>
            </a:fld>
            <a:endParaRPr lang="de-DE"/>
          </a:p>
        </p:txBody>
      </p:sp>
    </p:spTree>
    <p:extLst>
      <p:ext uri="{BB962C8B-B14F-4D97-AF65-F5344CB8AC3E}">
        <p14:creationId xmlns:p14="http://schemas.microsoft.com/office/powerpoint/2010/main" val="1931590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BC4511-FC19-43E9-BB52-32B6F94E0FCC}"/>
              </a:ext>
            </a:extLst>
          </p:cNvPr>
          <p:cNvSpPr>
            <a:spLocks noGrp="1"/>
          </p:cNvSpPr>
          <p:nvPr>
            <p:ph type="title"/>
          </p:nvPr>
        </p:nvSpPr>
        <p:spPr/>
        <p:txBody>
          <a:bodyPr/>
          <a:lstStyle/>
          <a:p>
            <a:r>
              <a:rPr lang="de-DE" b="1" dirty="0"/>
              <a:t>Residenzpflicht/Dienstwohnungspflicht</a:t>
            </a:r>
          </a:p>
        </p:txBody>
      </p:sp>
      <p:sp>
        <p:nvSpPr>
          <p:cNvPr id="3" name="Inhaltsplatzhalter 2">
            <a:extLst>
              <a:ext uri="{FF2B5EF4-FFF2-40B4-BE49-F238E27FC236}">
                <a16:creationId xmlns:a16="http://schemas.microsoft.com/office/drawing/2014/main" id="{EC75C746-3034-4EAE-AA86-891D3A78609C}"/>
              </a:ext>
            </a:extLst>
          </p:cNvPr>
          <p:cNvSpPr>
            <a:spLocks noGrp="1"/>
          </p:cNvSpPr>
          <p:nvPr>
            <p:ph idx="1"/>
          </p:nvPr>
        </p:nvSpPr>
        <p:spPr/>
        <p:txBody>
          <a:bodyPr>
            <a:normAutofit lnSpcReduction="10000"/>
          </a:bodyPr>
          <a:lstStyle/>
          <a:p>
            <a:pPr lvl="0"/>
            <a:r>
              <a:rPr lang="de-DE" sz="3200" dirty="0">
                <a:solidFill>
                  <a:prstClr val="black"/>
                </a:solidFill>
              </a:rPr>
              <a:t>Residenzpflicht bedeutet die Pflicht der Pfarrperson am Dienstsitz/im Amtsbereich zu wohnen. </a:t>
            </a:r>
          </a:p>
          <a:p>
            <a:pPr lvl="0"/>
            <a:endParaRPr lang="de-DE" sz="3200" dirty="0">
              <a:solidFill>
                <a:prstClr val="black"/>
              </a:solidFill>
            </a:endParaRPr>
          </a:p>
          <a:p>
            <a:r>
              <a:rPr lang="de-DE" sz="3200" dirty="0">
                <a:solidFill>
                  <a:prstClr val="black"/>
                </a:solidFill>
              </a:rPr>
              <a:t>Dienstwohnungspflicht bedeutet die Pflicht (und das Recht) der Pfarrperson, eine für sie bestimmte Dienstwohnung zu beziehen. </a:t>
            </a:r>
          </a:p>
          <a:p>
            <a:pPr marL="0" indent="0">
              <a:buNone/>
            </a:pPr>
            <a:endParaRPr lang="de-DE" sz="3200" dirty="0">
              <a:solidFill>
                <a:prstClr val="black"/>
              </a:solidFill>
            </a:endParaRPr>
          </a:p>
          <a:p>
            <a:pPr>
              <a:buFont typeface="Wingdings" panose="05000000000000000000" pitchFamily="2" charset="2"/>
              <a:buChar char=""/>
            </a:pPr>
            <a:r>
              <a:rPr lang="de-DE" sz="3200" dirty="0">
                <a:solidFill>
                  <a:prstClr val="black"/>
                </a:solidFill>
              </a:rPr>
              <a:t>§ 38 Abs. 1 </a:t>
            </a:r>
            <a:r>
              <a:rPr lang="de-DE" sz="3200" dirty="0" err="1">
                <a:solidFill>
                  <a:prstClr val="black"/>
                </a:solidFill>
              </a:rPr>
              <a:t>PfDG.EKD</a:t>
            </a:r>
            <a:r>
              <a:rPr lang="de-DE" sz="3200" dirty="0">
                <a:solidFill>
                  <a:prstClr val="black"/>
                </a:solidFill>
              </a:rPr>
              <a:t> </a:t>
            </a:r>
            <a:r>
              <a:rPr lang="de-DE" sz="3200" dirty="0" err="1">
                <a:solidFill>
                  <a:prstClr val="black"/>
                </a:solidFill>
              </a:rPr>
              <a:t>i.V.m</a:t>
            </a:r>
            <a:r>
              <a:rPr lang="de-DE" sz="3200" dirty="0">
                <a:solidFill>
                  <a:prstClr val="black"/>
                </a:solidFill>
              </a:rPr>
              <a:t>. § 10 </a:t>
            </a:r>
            <a:r>
              <a:rPr lang="de-DE" sz="3200" dirty="0" err="1">
                <a:solidFill>
                  <a:prstClr val="black"/>
                </a:solidFill>
              </a:rPr>
              <a:t>PfDG.Pfalz</a:t>
            </a:r>
            <a:endParaRPr lang="de-DE" sz="3200" dirty="0">
              <a:solidFill>
                <a:prstClr val="black"/>
              </a:solidFill>
            </a:endParaRPr>
          </a:p>
          <a:p>
            <a:pPr>
              <a:buFont typeface="Wingdings" panose="05000000000000000000" pitchFamily="2" charset="2"/>
              <a:buChar char=""/>
            </a:pPr>
            <a:r>
              <a:rPr lang="de-DE" sz="3200" dirty="0">
                <a:solidFill>
                  <a:prstClr val="black"/>
                </a:solidFill>
              </a:rPr>
              <a:t>§ 13 Abs. 2a </a:t>
            </a:r>
            <a:r>
              <a:rPr lang="de-DE" sz="3200" dirty="0" err="1">
                <a:solidFill>
                  <a:prstClr val="black"/>
                </a:solidFill>
              </a:rPr>
              <a:t>PfBesG</a:t>
            </a:r>
            <a:endParaRPr lang="de-DE" sz="3200" dirty="0">
              <a:solidFill>
                <a:prstClr val="black"/>
              </a:solidFill>
            </a:endParaRPr>
          </a:p>
          <a:p>
            <a:pPr marL="0" lvl="0" indent="0">
              <a:buNone/>
            </a:pPr>
            <a:endParaRPr lang="de-DE" sz="3200" dirty="0">
              <a:solidFill>
                <a:prstClr val="black"/>
              </a:solidFill>
            </a:endParaRPr>
          </a:p>
          <a:p>
            <a:pPr marL="0" indent="0" algn="ctr">
              <a:buNone/>
            </a:pPr>
            <a:endParaRPr lang="de-DE" sz="4400" dirty="0"/>
          </a:p>
        </p:txBody>
      </p:sp>
      <p:sp>
        <p:nvSpPr>
          <p:cNvPr id="4" name="Foliennummernplatzhalter 3">
            <a:extLst>
              <a:ext uri="{FF2B5EF4-FFF2-40B4-BE49-F238E27FC236}">
                <a16:creationId xmlns:a16="http://schemas.microsoft.com/office/drawing/2014/main" id="{C02D997B-0FD8-430C-A4D0-39D2CA09FE5D}"/>
              </a:ext>
            </a:extLst>
          </p:cNvPr>
          <p:cNvSpPr>
            <a:spLocks noGrp="1"/>
          </p:cNvSpPr>
          <p:nvPr>
            <p:ph type="sldNum" sz="quarter" idx="12"/>
          </p:nvPr>
        </p:nvSpPr>
        <p:spPr/>
        <p:txBody>
          <a:bodyPr/>
          <a:lstStyle/>
          <a:p>
            <a:fld id="{6939137C-3A09-5544-AA09-4BEAA860129B}" type="slidenum">
              <a:rPr lang="de-DE" smtClean="0"/>
              <a:t>4</a:t>
            </a:fld>
            <a:endParaRPr lang="de-DE"/>
          </a:p>
        </p:txBody>
      </p:sp>
    </p:spTree>
    <p:extLst>
      <p:ext uri="{BB962C8B-B14F-4D97-AF65-F5344CB8AC3E}">
        <p14:creationId xmlns:p14="http://schemas.microsoft.com/office/powerpoint/2010/main" val="1170858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32AF98-37FC-465E-88E4-E185A521DF92}"/>
              </a:ext>
            </a:extLst>
          </p:cNvPr>
          <p:cNvSpPr>
            <a:spLocks noGrp="1"/>
          </p:cNvSpPr>
          <p:nvPr>
            <p:ph type="title"/>
          </p:nvPr>
        </p:nvSpPr>
        <p:spPr>
          <a:xfrm>
            <a:off x="579120" y="258445"/>
            <a:ext cx="9587948" cy="1325563"/>
          </a:xfrm>
        </p:spPr>
        <p:txBody>
          <a:bodyPr/>
          <a:lstStyle/>
          <a:p>
            <a:r>
              <a:rPr lang="de-DE" dirty="0"/>
              <a:t>Residenzpflicht/Dienstwohnungspflicht</a:t>
            </a:r>
          </a:p>
        </p:txBody>
      </p:sp>
      <p:sp>
        <p:nvSpPr>
          <p:cNvPr id="3" name="Inhaltsplatzhalter 2">
            <a:extLst>
              <a:ext uri="{FF2B5EF4-FFF2-40B4-BE49-F238E27FC236}">
                <a16:creationId xmlns:a16="http://schemas.microsoft.com/office/drawing/2014/main" id="{363B3C2D-A48A-44B7-87AC-783143F12BC6}"/>
              </a:ext>
            </a:extLst>
          </p:cNvPr>
          <p:cNvSpPr>
            <a:spLocks noGrp="1"/>
          </p:cNvSpPr>
          <p:nvPr>
            <p:ph idx="1"/>
          </p:nvPr>
        </p:nvSpPr>
        <p:spPr/>
        <p:txBody>
          <a:bodyPr>
            <a:normAutofit/>
          </a:bodyPr>
          <a:lstStyle/>
          <a:p>
            <a:r>
              <a:rPr lang="de-DE" dirty="0"/>
              <a:t> </a:t>
            </a:r>
            <a:r>
              <a:rPr lang="de-DE" sz="3200" dirty="0"/>
              <a:t>Von der Dienstwohnungspflicht können in begründeten Fällen </a:t>
            </a:r>
            <a:r>
              <a:rPr lang="de-DE" sz="3200" u="sng" dirty="0"/>
              <a:t>Ausnahmen</a:t>
            </a:r>
            <a:r>
              <a:rPr lang="de-DE" sz="3200" dirty="0"/>
              <a:t> genehmigt werden, </a:t>
            </a:r>
          </a:p>
          <a:p>
            <a:pPr lvl="1">
              <a:buFont typeface="Symbol" panose="05050102010706020507" pitchFamily="18" charset="2"/>
              <a:buChar char=""/>
            </a:pPr>
            <a:r>
              <a:rPr lang="de-DE" sz="2800" dirty="0"/>
              <a:t> von der Residenzpflicht grundsätzlich nicht. </a:t>
            </a:r>
          </a:p>
          <a:p>
            <a:r>
              <a:rPr lang="de-DE" sz="3200" dirty="0"/>
              <a:t>Zuständig ist hierfür der Bezirkskirchenrat im Einvernehmen mit dem Landeskirchenrat.</a:t>
            </a:r>
          </a:p>
          <a:p>
            <a:r>
              <a:rPr lang="de-DE" sz="3200" dirty="0"/>
              <a:t>Begründete Fälle können sein:</a:t>
            </a:r>
          </a:p>
          <a:p>
            <a:pPr lvl="1">
              <a:buFont typeface="Wingdings" panose="05000000000000000000" pitchFamily="2" charset="2"/>
              <a:buChar char="Ø"/>
            </a:pPr>
            <a:r>
              <a:rPr lang="de-DE" sz="2800" dirty="0"/>
              <a:t>Verkauf des Pfarrhauses</a:t>
            </a:r>
          </a:p>
          <a:p>
            <a:pPr lvl="1">
              <a:buFont typeface="Wingdings" panose="05000000000000000000" pitchFamily="2" charset="2"/>
              <a:buChar char="Ø"/>
            </a:pPr>
            <a:r>
              <a:rPr lang="de-DE" sz="2800" dirty="0"/>
              <a:t>Keine Pfarrwohnung vorhanden</a:t>
            </a:r>
          </a:p>
          <a:p>
            <a:pPr lvl="1">
              <a:buFont typeface="Wingdings" panose="05000000000000000000" pitchFamily="2" charset="2"/>
              <a:buChar char="Ø"/>
            </a:pPr>
            <a:r>
              <a:rPr lang="de-DE" sz="2800" dirty="0"/>
              <a:t>Eintritt in den Ruhestand </a:t>
            </a:r>
          </a:p>
          <a:p>
            <a:endParaRPr lang="de-DE" sz="3200" dirty="0"/>
          </a:p>
          <a:p>
            <a:endParaRPr lang="de-DE" sz="3200" dirty="0"/>
          </a:p>
          <a:p>
            <a:pPr marL="0" indent="0">
              <a:buNone/>
            </a:pPr>
            <a:endParaRPr lang="de-DE" dirty="0"/>
          </a:p>
        </p:txBody>
      </p:sp>
      <p:sp>
        <p:nvSpPr>
          <p:cNvPr id="4" name="Foliennummernplatzhalter 3">
            <a:extLst>
              <a:ext uri="{FF2B5EF4-FFF2-40B4-BE49-F238E27FC236}">
                <a16:creationId xmlns:a16="http://schemas.microsoft.com/office/drawing/2014/main" id="{46D7C575-F94C-4215-B0EF-F232134012FF}"/>
              </a:ext>
            </a:extLst>
          </p:cNvPr>
          <p:cNvSpPr>
            <a:spLocks noGrp="1"/>
          </p:cNvSpPr>
          <p:nvPr>
            <p:ph type="sldNum" sz="quarter" idx="12"/>
          </p:nvPr>
        </p:nvSpPr>
        <p:spPr/>
        <p:txBody>
          <a:bodyPr/>
          <a:lstStyle/>
          <a:p>
            <a:fld id="{6939137C-3A09-5544-AA09-4BEAA860129B}" type="slidenum">
              <a:rPr lang="de-DE" smtClean="0"/>
              <a:t>5</a:t>
            </a:fld>
            <a:endParaRPr lang="de-DE"/>
          </a:p>
        </p:txBody>
      </p:sp>
    </p:spTree>
    <p:extLst>
      <p:ext uri="{BB962C8B-B14F-4D97-AF65-F5344CB8AC3E}">
        <p14:creationId xmlns:p14="http://schemas.microsoft.com/office/powerpoint/2010/main" val="1474970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C4FA24-BA26-4ECE-BB9A-80FB00980066}"/>
              </a:ext>
            </a:extLst>
          </p:cNvPr>
          <p:cNvSpPr>
            <a:spLocks noGrp="1"/>
          </p:cNvSpPr>
          <p:nvPr>
            <p:ph type="title"/>
          </p:nvPr>
        </p:nvSpPr>
        <p:spPr/>
        <p:txBody>
          <a:bodyPr/>
          <a:lstStyle/>
          <a:p>
            <a:r>
              <a:rPr lang="de-DE" dirty="0"/>
              <a:t>Residenzpflicht/Dienstwohnungspflicht</a:t>
            </a:r>
          </a:p>
        </p:txBody>
      </p:sp>
      <p:sp>
        <p:nvSpPr>
          <p:cNvPr id="3" name="Inhaltsplatzhalter 2">
            <a:extLst>
              <a:ext uri="{FF2B5EF4-FFF2-40B4-BE49-F238E27FC236}">
                <a16:creationId xmlns:a16="http://schemas.microsoft.com/office/drawing/2014/main" id="{5DDAF7F6-F2BE-415D-B957-A8F629F7A135}"/>
              </a:ext>
            </a:extLst>
          </p:cNvPr>
          <p:cNvSpPr>
            <a:spLocks noGrp="1"/>
          </p:cNvSpPr>
          <p:nvPr>
            <p:ph idx="1"/>
          </p:nvPr>
        </p:nvSpPr>
        <p:spPr/>
        <p:txBody>
          <a:bodyPr>
            <a:normAutofit/>
          </a:bodyPr>
          <a:lstStyle/>
          <a:p>
            <a:pPr marL="0" indent="0">
              <a:buNone/>
            </a:pPr>
            <a:r>
              <a:rPr lang="de-DE" dirty="0"/>
              <a:t>Für die Beantragung der Ausnahme gibt es im Intranet ein Merkblatt mit den Antragsvoraussetzungen und Antragsformulare unter</a:t>
            </a:r>
          </a:p>
          <a:p>
            <a:pPr marL="0" indent="0">
              <a:buNone/>
            </a:pPr>
            <a:r>
              <a:rPr lang="de-DE" dirty="0">
                <a:hlinkClick r:id="rId2"/>
              </a:rPr>
              <a:t>https://intranet.evkirchepfalz.de/arbeitsplatz/formulare-und-merkblaetter/</a:t>
            </a:r>
            <a:r>
              <a:rPr lang="de-DE" dirty="0"/>
              <a:t> </a:t>
            </a:r>
          </a:p>
          <a:p>
            <a:pPr marL="0" indent="0">
              <a:buNone/>
            </a:pPr>
            <a:r>
              <a:rPr lang="de-DE" dirty="0"/>
              <a:t>Stichwort „Dienstwohnung“. </a:t>
            </a:r>
          </a:p>
          <a:p>
            <a:pPr marL="0" indent="0">
              <a:buNone/>
            </a:pPr>
            <a:endParaRPr lang="de-DE" dirty="0"/>
          </a:p>
          <a:p>
            <a:pPr marL="0" indent="0">
              <a:buNone/>
            </a:pPr>
            <a:r>
              <a:rPr lang="de-DE" dirty="0"/>
              <a:t>Weitere begründete Ausnahmen von der Dienstwohnungspflicht können im Wege der Einzelfallentscheidung genehmigt werden. </a:t>
            </a:r>
          </a:p>
        </p:txBody>
      </p:sp>
      <p:sp>
        <p:nvSpPr>
          <p:cNvPr id="4" name="Foliennummernplatzhalter 3">
            <a:extLst>
              <a:ext uri="{FF2B5EF4-FFF2-40B4-BE49-F238E27FC236}">
                <a16:creationId xmlns:a16="http://schemas.microsoft.com/office/drawing/2014/main" id="{7EE81291-2A90-421B-8912-35B249FE0A0A}"/>
              </a:ext>
            </a:extLst>
          </p:cNvPr>
          <p:cNvSpPr>
            <a:spLocks noGrp="1"/>
          </p:cNvSpPr>
          <p:nvPr>
            <p:ph type="sldNum" sz="quarter" idx="12"/>
          </p:nvPr>
        </p:nvSpPr>
        <p:spPr/>
        <p:txBody>
          <a:bodyPr/>
          <a:lstStyle/>
          <a:p>
            <a:fld id="{6939137C-3A09-5544-AA09-4BEAA860129B}" type="slidenum">
              <a:rPr lang="de-DE" smtClean="0"/>
              <a:t>6</a:t>
            </a:fld>
            <a:endParaRPr lang="de-DE"/>
          </a:p>
        </p:txBody>
      </p:sp>
    </p:spTree>
    <p:extLst>
      <p:ext uri="{BB962C8B-B14F-4D97-AF65-F5344CB8AC3E}">
        <p14:creationId xmlns:p14="http://schemas.microsoft.com/office/powerpoint/2010/main" val="974382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248AF5-BF83-438B-A9AB-2FE5A25FC2DF}"/>
              </a:ext>
            </a:extLst>
          </p:cNvPr>
          <p:cNvSpPr>
            <a:spLocks noGrp="1"/>
          </p:cNvSpPr>
          <p:nvPr>
            <p:ph type="title"/>
          </p:nvPr>
        </p:nvSpPr>
        <p:spPr/>
        <p:txBody>
          <a:bodyPr>
            <a:normAutofit fontScale="90000"/>
          </a:bodyPr>
          <a:lstStyle/>
          <a:p>
            <a:br>
              <a:rPr lang="de-DE" dirty="0"/>
            </a:br>
            <a:br>
              <a:rPr lang="de-DE" dirty="0"/>
            </a:br>
            <a:br>
              <a:rPr lang="de-DE" dirty="0"/>
            </a:br>
            <a:br>
              <a:rPr lang="de-DE" dirty="0"/>
            </a:br>
            <a:br>
              <a:rPr lang="de-DE" dirty="0"/>
            </a:br>
            <a:br>
              <a:rPr lang="de-DE" dirty="0"/>
            </a:br>
            <a:br>
              <a:rPr lang="de-DE" dirty="0"/>
            </a:br>
            <a:br>
              <a:rPr lang="de-DE" dirty="0"/>
            </a:br>
            <a:br>
              <a:rPr lang="de-DE" dirty="0"/>
            </a:br>
            <a:r>
              <a:rPr lang="de-DE" dirty="0" err="1"/>
              <a:t>Dienstwohnungsnahmeverhältnis</a:t>
            </a:r>
            <a:r>
              <a:rPr lang="de-DE" dirty="0"/>
              <a:t> Rechtnatur und Inhalte</a:t>
            </a:r>
            <a:br>
              <a:rPr lang="de-DE" dirty="0"/>
            </a:br>
            <a:endParaRPr lang="de-DE" dirty="0"/>
          </a:p>
        </p:txBody>
      </p:sp>
      <p:sp>
        <p:nvSpPr>
          <p:cNvPr id="3" name="Inhaltsplatzhalter 2">
            <a:extLst>
              <a:ext uri="{FF2B5EF4-FFF2-40B4-BE49-F238E27FC236}">
                <a16:creationId xmlns:a16="http://schemas.microsoft.com/office/drawing/2014/main" id="{1DAB49EE-E1CD-435C-BC33-A8AB29E4168D}"/>
              </a:ext>
            </a:extLst>
          </p:cNvPr>
          <p:cNvSpPr>
            <a:spLocks noGrp="1"/>
          </p:cNvSpPr>
          <p:nvPr>
            <p:ph idx="1"/>
          </p:nvPr>
        </p:nvSpPr>
        <p:spPr/>
        <p:txBody>
          <a:bodyPr>
            <a:normAutofit/>
          </a:bodyPr>
          <a:lstStyle/>
          <a:p>
            <a:endParaRPr lang="de-DE" dirty="0"/>
          </a:p>
        </p:txBody>
      </p:sp>
      <p:sp>
        <p:nvSpPr>
          <p:cNvPr id="4" name="Foliennummernplatzhalter 3">
            <a:extLst>
              <a:ext uri="{FF2B5EF4-FFF2-40B4-BE49-F238E27FC236}">
                <a16:creationId xmlns:a16="http://schemas.microsoft.com/office/drawing/2014/main" id="{3DC7AF21-10E0-4611-9E1F-5B2303A928FA}"/>
              </a:ext>
            </a:extLst>
          </p:cNvPr>
          <p:cNvSpPr>
            <a:spLocks noGrp="1"/>
          </p:cNvSpPr>
          <p:nvPr>
            <p:ph type="sldNum" sz="quarter" idx="12"/>
          </p:nvPr>
        </p:nvSpPr>
        <p:spPr/>
        <p:txBody>
          <a:bodyPr/>
          <a:lstStyle/>
          <a:p>
            <a:fld id="{6939137C-3A09-5544-AA09-4BEAA860129B}" type="slidenum">
              <a:rPr lang="de-DE" smtClean="0"/>
              <a:t>7</a:t>
            </a:fld>
            <a:endParaRPr lang="de-DE"/>
          </a:p>
        </p:txBody>
      </p:sp>
    </p:spTree>
    <p:extLst>
      <p:ext uri="{BB962C8B-B14F-4D97-AF65-F5344CB8AC3E}">
        <p14:creationId xmlns:p14="http://schemas.microsoft.com/office/powerpoint/2010/main" val="1095825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509C40-C7B6-4E21-84A4-CD05863891E8}"/>
              </a:ext>
            </a:extLst>
          </p:cNvPr>
          <p:cNvSpPr>
            <a:spLocks noGrp="1"/>
          </p:cNvSpPr>
          <p:nvPr>
            <p:ph type="title"/>
          </p:nvPr>
        </p:nvSpPr>
        <p:spPr/>
        <p:txBody>
          <a:bodyPr>
            <a:normAutofit fontScale="90000"/>
          </a:bodyPr>
          <a:lstStyle/>
          <a:p>
            <a:br>
              <a:rPr lang="de-DE" dirty="0"/>
            </a:br>
            <a:r>
              <a:rPr lang="de-DE" dirty="0" err="1"/>
              <a:t>Dienstwohnungsnahmeverhältnis</a:t>
            </a:r>
            <a:r>
              <a:rPr lang="de-DE" dirty="0"/>
              <a:t>: Rechtnatur und Inhalte</a:t>
            </a:r>
            <a:br>
              <a:rPr lang="de-DE" dirty="0"/>
            </a:br>
            <a:endParaRPr lang="de-DE" dirty="0"/>
          </a:p>
        </p:txBody>
      </p:sp>
      <p:sp>
        <p:nvSpPr>
          <p:cNvPr id="3" name="Inhaltsplatzhalter 2">
            <a:extLst>
              <a:ext uri="{FF2B5EF4-FFF2-40B4-BE49-F238E27FC236}">
                <a16:creationId xmlns:a16="http://schemas.microsoft.com/office/drawing/2014/main" id="{F327394E-0998-487E-8D62-C3B1444F4ADD}"/>
              </a:ext>
            </a:extLst>
          </p:cNvPr>
          <p:cNvSpPr>
            <a:spLocks noGrp="1"/>
          </p:cNvSpPr>
          <p:nvPr>
            <p:ph idx="1"/>
          </p:nvPr>
        </p:nvSpPr>
        <p:spPr/>
        <p:txBody>
          <a:bodyPr>
            <a:normAutofit fontScale="62500" lnSpcReduction="20000"/>
          </a:bodyPr>
          <a:lstStyle/>
          <a:p>
            <a:r>
              <a:rPr lang="de-DE" dirty="0"/>
              <a:t>Das </a:t>
            </a:r>
            <a:r>
              <a:rPr lang="de-DE" dirty="0" err="1"/>
              <a:t>Dienstwohnungsnahmeverhältnis</a:t>
            </a:r>
            <a:r>
              <a:rPr lang="de-DE" dirty="0"/>
              <a:t> ist ein </a:t>
            </a:r>
            <a:r>
              <a:rPr lang="de-DE" u="sng" dirty="0"/>
              <a:t>öffentlich-rechtliches</a:t>
            </a:r>
            <a:r>
              <a:rPr lang="de-DE" dirty="0"/>
              <a:t> Verhältnis zwischen dem Wohnungsgeber, zumeist einer Kirchengemeinde und dem Wohnungsnehmer, d.h. der jeweiligen Pfarrperson.</a:t>
            </a:r>
          </a:p>
          <a:p>
            <a:pPr marL="0" indent="0">
              <a:buNone/>
            </a:pPr>
            <a:endParaRPr lang="de-DE" dirty="0"/>
          </a:p>
          <a:p>
            <a:r>
              <a:rPr lang="de-DE" dirty="0"/>
              <a:t> Die Pfarrerinnen und Pfarrer bewohnen das Pfarrhaus/die Pfarrwohnung daher </a:t>
            </a:r>
            <a:r>
              <a:rPr lang="de-DE" u="sng" dirty="0"/>
              <a:t>nicht </a:t>
            </a:r>
            <a:r>
              <a:rPr lang="de-DE" dirty="0"/>
              <a:t>im Rahmen eines Mietverhältnisses mit der Kirchengemeinde und zahlen der Kirchengemeinde für die Nutzung des Pfarrhauses auch keine Miete. </a:t>
            </a:r>
          </a:p>
          <a:p>
            <a:pPr marL="0" indent="0">
              <a:buNone/>
            </a:pPr>
            <a:endParaRPr lang="de-DE" dirty="0"/>
          </a:p>
          <a:p>
            <a:r>
              <a:rPr lang="de-DE" dirty="0"/>
              <a:t>Für die Nutzung eines Pfarrhauses/einer Pfarrwohnung wird den Pfarrerinnen und Pfarrern der sog. Pfarrwohnungsausgleichsbetrag (derzeit 750,71 € plus bei Verheirateten der Familienzuschlag von max. ca. 75 € sowie ein dynamischer Betrag von max. ca. 70 €) von ihren Dienstbezügen einbehalten und sie versteuern den Mietwert des Hauses. </a:t>
            </a:r>
          </a:p>
          <a:p>
            <a:pPr marL="0" indent="0">
              <a:buNone/>
            </a:pPr>
            <a:endParaRPr lang="de-DE" dirty="0"/>
          </a:p>
          <a:p>
            <a:r>
              <a:rPr lang="de-DE" dirty="0"/>
              <a:t>Die Zur-Verfügung-Stellung des Pfarrhauses stellt den Beitrag der Kirchengemeinde zur Besoldung der Pfarrerin/des Pfarrers dar. </a:t>
            </a:r>
          </a:p>
          <a:p>
            <a:pPr>
              <a:buFont typeface="Wingdings" panose="05000000000000000000" pitchFamily="2" charset="2"/>
              <a:buChar char=""/>
            </a:pPr>
            <a:r>
              <a:rPr lang="de-DE" dirty="0"/>
              <a:t>§ 2 Abs. 1,  13 Pfarrbesoldungsgesetz (</a:t>
            </a:r>
            <a:r>
              <a:rPr lang="de-DE" dirty="0" err="1"/>
              <a:t>PfBesG</a:t>
            </a:r>
            <a:r>
              <a:rPr lang="de-DE" dirty="0"/>
              <a:t>) </a:t>
            </a:r>
          </a:p>
          <a:p>
            <a:pPr marL="0" indent="0">
              <a:buNone/>
            </a:pPr>
            <a:endParaRPr lang="de-DE" dirty="0"/>
          </a:p>
          <a:p>
            <a:pPr marL="0" indent="0">
              <a:buNone/>
            </a:pPr>
            <a:endParaRPr lang="de-DE" dirty="0"/>
          </a:p>
          <a:p>
            <a:endParaRPr lang="de-DE" dirty="0"/>
          </a:p>
        </p:txBody>
      </p:sp>
      <p:sp>
        <p:nvSpPr>
          <p:cNvPr id="4" name="Foliennummernplatzhalter 3">
            <a:extLst>
              <a:ext uri="{FF2B5EF4-FFF2-40B4-BE49-F238E27FC236}">
                <a16:creationId xmlns:a16="http://schemas.microsoft.com/office/drawing/2014/main" id="{E0FA1116-0F1E-4284-A451-C2FE552CC8A3}"/>
              </a:ext>
            </a:extLst>
          </p:cNvPr>
          <p:cNvSpPr>
            <a:spLocks noGrp="1"/>
          </p:cNvSpPr>
          <p:nvPr>
            <p:ph type="sldNum" sz="quarter" idx="12"/>
          </p:nvPr>
        </p:nvSpPr>
        <p:spPr/>
        <p:txBody>
          <a:bodyPr/>
          <a:lstStyle/>
          <a:p>
            <a:fld id="{6939137C-3A09-5544-AA09-4BEAA860129B}" type="slidenum">
              <a:rPr lang="de-DE" smtClean="0"/>
              <a:t>8</a:t>
            </a:fld>
            <a:endParaRPr lang="de-DE"/>
          </a:p>
        </p:txBody>
      </p:sp>
    </p:spTree>
    <p:extLst>
      <p:ext uri="{BB962C8B-B14F-4D97-AF65-F5344CB8AC3E}">
        <p14:creationId xmlns:p14="http://schemas.microsoft.com/office/powerpoint/2010/main" val="2374392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88A7F7-F048-4E4A-A11B-659027A0D508}"/>
              </a:ext>
            </a:extLst>
          </p:cNvPr>
          <p:cNvSpPr>
            <a:spLocks noGrp="1"/>
          </p:cNvSpPr>
          <p:nvPr>
            <p:ph type="title"/>
          </p:nvPr>
        </p:nvSpPr>
        <p:spPr/>
        <p:txBody>
          <a:bodyPr/>
          <a:lstStyle/>
          <a:p>
            <a:r>
              <a:rPr lang="de-DE" dirty="0" err="1"/>
              <a:t>Dienstwohnungsnahmeverhältnis</a:t>
            </a:r>
            <a:r>
              <a:rPr lang="de-DE" dirty="0"/>
              <a:t>: Rechtnatur und Inhalte</a:t>
            </a:r>
          </a:p>
        </p:txBody>
      </p:sp>
      <p:sp>
        <p:nvSpPr>
          <p:cNvPr id="3" name="Inhaltsplatzhalter 2">
            <a:extLst>
              <a:ext uri="{FF2B5EF4-FFF2-40B4-BE49-F238E27FC236}">
                <a16:creationId xmlns:a16="http://schemas.microsoft.com/office/drawing/2014/main" id="{E1FAA630-8761-4B7F-9F58-50245B8A41C3}"/>
              </a:ext>
            </a:extLst>
          </p:cNvPr>
          <p:cNvSpPr>
            <a:spLocks noGrp="1"/>
          </p:cNvSpPr>
          <p:nvPr>
            <p:ph idx="1"/>
          </p:nvPr>
        </p:nvSpPr>
        <p:spPr/>
        <p:txBody>
          <a:bodyPr>
            <a:normAutofit lnSpcReduction="10000"/>
          </a:bodyPr>
          <a:lstStyle/>
          <a:p>
            <a:r>
              <a:rPr lang="de-DE" dirty="0"/>
              <a:t> Pfarrerinnen/Pfarrer haben grundsätzlich Anspruch auf die Nutzung einer angemessenen Pfarrwohnung im Pfarrhaus. </a:t>
            </a:r>
          </a:p>
          <a:p>
            <a:r>
              <a:rPr lang="de-DE" dirty="0"/>
              <a:t>Kann eine Kirchengemeinde keine eigene Pfarrwohnung zur Verfügung stellen, hat sie eine solche für die Pfarrerin/den Pfarrer anzumieten.</a:t>
            </a:r>
          </a:p>
          <a:p>
            <a:r>
              <a:rPr lang="de-DE" dirty="0"/>
              <a:t> Ist auch dies nicht möglich, wird der Pfarrerin/dem Pfarrer der Pfarrwohnungsausgleichsbetrag ausgezahlt und dieser ist von der Kirchengemeinde der Landeskirche zu erstatten </a:t>
            </a:r>
          </a:p>
          <a:p>
            <a:endParaRPr lang="de-DE" dirty="0"/>
          </a:p>
          <a:p>
            <a:pPr>
              <a:buFont typeface="Wingdings" panose="05000000000000000000" pitchFamily="2" charset="2"/>
              <a:buChar char=""/>
            </a:pPr>
            <a:r>
              <a:rPr lang="de-DE" dirty="0"/>
              <a:t>§ 13 Absätze 2, 3 </a:t>
            </a:r>
            <a:r>
              <a:rPr lang="de-DE" dirty="0" err="1"/>
              <a:t>PfBesG</a:t>
            </a:r>
            <a:endParaRPr lang="de-DE" dirty="0"/>
          </a:p>
          <a:p>
            <a:endParaRPr lang="de-DE" dirty="0"/>
          </a:p>
        </p:txBody>
      </p:sp>
      <p:sp>
        <p:nvSpPr>
          <p:cNvPr id="4" name="Foliennummernplatzhalter 3">
            <a:extLst>
              <a:ext uri="{FF2B5EF4-FFF2-40B4-BE49-F238E27FC236}">
                <a16:creationId xmlns:a16="http://schemas.microsoft.com/office/drawing/2014/main" id="{4506CC34-C67E-4F23-BD43-9F612FA3AA9B}"/>
              </a:ext>
            </a:extLst>
          </p:cNvPr>
          <p:cNvSpPr>
            <a:spLocks noGrp="1"/>
          </p:cNvSpPr>
          <p:nvPr>
            <p:ph type="sldNum" sz="quarter" idx="12"/>
          </p:nvPr>
        </p:nvSpPr>
        <p:spPr/>
        <p:txBody>
          <a:bodyPr/>
          <a:lstStyle/>
          <a:p>
            <a:fld id="{6939137C-3A09-5544-AA09-4BEAA860129B}" type="slidenum">
              <a:rPr lang="de-DE" smtClean="0"/>
              <a:t>9</a:t>
            </a:fld>
            <a:endParaRPr lang="de-DE"/>
          </a:p>
        </p:txBody>
      </p:sp>
    </p:spTree>
    <p:extLst>
      <p:ext uri="{BB962C8B-B14F-4D97-AF65-F5344CB8AC3E}">
        <p14:creationId xmlns:p14="http://schemas.microsoft.com/office/powerpoint/2010/main" val="109766982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843</Words>
  <Application>Microsoft Office PowerPoint</Application>
  <PresentationFormat>Breitbild</PresentationFormat>
  <Paragraphs>78</Paragraphs>
  <Slides>16</Slides>
  <Notes>0</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16</vt:i4>
      </vt:variant>
    </vt:vector>
  </HeadingPairs>
  <TitlesOfParts>
    <vt:vector size="23" baseType="lpstr">
      <vt:lpstr>Arial</vt:lpstr>
      <vt:lpstr>Calibri</vt:lpstr>
      <vt:lpstr>Calibri Light</vt:lpstr>
      <vt:lpstr>Symbol</vt:lpstr>
      <vt:lpstr>Wingdings</vt:lpstr>
      <vt:lpstr>Office</vt:lpstr>
      <vt:lpstr>Slide</vt:lpstr>
      <vt:lpstr>Rechtliche Fragen zum Wohnen im Pfarrhaus  digitale Sprechstunde im Rahmen des Projektes „Gebäude 2030“  am 29.02.2024</vt:lpstr>
      <vt:lpstr>Themen:  1.  Residenzpflicht/Dienstwohnungspflicht  2. Dienstwohnungsnahmeverhältnis: Rechtnatur und Inhalte  3. Pfarrwohnung/Pfarrhaus: Finanzierung, Unterhalt, Verkauf, Vermietung </vt:lpstr>
      <vt:lpstr>        Residenzpflicht/Dienstwohnungspflicht </vt:lpstr>
      <vt:lpstr>Residenzpflicht/Dienstwohnungspflicht</vt:lpstr>
      <vt:lpstr>Residenzpflicht/Dienstwohnungspflicht</vt:lpstr>
      <vt:lpstr>Residenzpflicht/Dienstwohnungspflicht</vt:lpstr>
      <vt:lpstr>         Dienstwohnungsnahmeverhältnis Rechtnatur und Inhalte </vt:lpstr>
      <vt:lpstr> Dienstwohnungsnahmeverhältnis: Rechtnatur und Inhalte </vt:lpstr>
      <vt:lpstr>Dienstwohnungsnahmeverhältnis: Rechtnatur und Inhalte</vt:lpstr>
      <vt:lpstr>         Pfarrwohnung/Pfarrhaus: Finanzierung, Unterhalt, Verkauf, Vermietung </vt:lpstr>
      <vt:lpstr> Pfarrwohnung/Pfarrhaus: Finanzierung Unterhalt </vt:lpstr>
      <vt:lpstr>Pfarrwohnung/Pfarrhaus: Verkauf</vt:lpstr>
      <vt:lpstr>Pfarrwohnung/Pfarrhaus: Beteiligung Pfründestiftung</vt:lpstr>
      <vt:lpstr>Pfarrwohnung/Pfarrhaus: Vermietung</vt:lpstr>
      <vt:lpstr>Pfarrwohnung/Pfarrhaus: Vermietung</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Microsoft Office-Benutzer</dc:creator>
  <cp:lastModifiedBy>Rohde Jill</cp:lastModifiedBy>
  <cp:revision>422</cp:revision>
  <cp:lastPrinted>2022-02-08T06:53:08Z</cp:lastPrinted>
  <dcterms:created xsi:type="dcterms:W3CDTF">2021-03-18T11:50:54Z</dcterms:created>
  <dcterms:modified xsi:type="dcterms:W3CDTF">2024-02-29T16:49:11Z</dcterms:modified>
</cp:coreProperties>
</file>